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24384000" cy="13716000"/>
  <p:notesSz cx="6858000" cy="9144000"/>
  <p:defaultTextStyle>
    <a:defPPr>
      <a:defRPr lang="ru-RU"/>
    </a:defPPr>
    <a:lvl1pPr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1" hangingPunct="1"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6pPr>
    <a:lvl7pPr marL="2743200" algn="l" defTabSz="914400" rtl="0" eaLnBrk="1" latinLnBrk="1" hangingPunct="1"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7pPr>
    <a:lvl8pPr marL="3200400" algn="l" defTabSz="914400" rtl="0" eaLnBrk="1" latinLnBrk="1" hangingPunct="1"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8pPr>
    <a:lvl9pPr marL="3657600" algn="l" defTabSz="914400" rtl="0" eaLnBrk="1" latinLnBrk="1" hangingPunct="1">
      <a:defRPr sz="30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EE"/>
    <a:srgbClr val="432F2E"/>
    <a:srgbClr val="A1E270"/>
    <a:srgbClr val="CFF09E"/>
    <a:srgbClr val="A5D3BB"/>
    <a:srgbClr val="79BD9A"/>
    <a:srgbClr val="7D899B"/>
    <a:srgbClr val="B0B8C3"/>
    <a:srgbClr val="FFE400"/>
    <a:srgbClr val="E3E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/>
    <p:restoredTop sz="88291" autoAdjust="0"/>
  </p:normalViewPr>
  <p:slideViewPr>
    <p:cSldViewPr>
      <p:cViewPr varScale="1">
        <p:scale>
          <a:sx n="49" d="100"/>
          <a:sy n="49" d="100"/>
        </p:scale>
        <p:origin x="498" y="4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08F282-AFEF-4C8C-95FB-FA3AF14D2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E1880-8DB6-4584-8263-ABED7F3545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6B9E5F0D-2ED2-4FE8-8BFF-84A036F32EC1}" type="datetimeFigureOut">
              <a:rPr lang="en-US" altLang="ru-RU"/>
              <a:pPr/>
              <a:t>12/27/2019</a:t>
            </a:fld>
            <a:endParaRPr lang="en-US" alt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2EC54-C569-498D-88C5-E829232AC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F883B-18E7-4947-9E6C-DC9552A5B6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7260A46B-584F-44D1-8282-2870703EF708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A82391D8-C908-4FB6-A87B-1A5A1C746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F1E3E72C-BBBE-444D-AD38-97563E9F4F2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designrankings.com/resources/lolcolor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designrankings.com/resources/lolcolor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https://www.webdesignrankings.com/resources/lolcolors/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07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https://www.webdesignrankings.com/resources/lolcolors/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0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미니멈 코스트 </a:t>
            </a:r>
            <a:r>
              <a:rPr lang="ko-KR" altLang="en-US" dirty="0" err="1"/>
              <a:t>스패닝</a:t>
            </a:r>
            <a:r>
              <a:rPr lang="ko-KR" altLang="en-US" dirty="0"/>
              <a:t> 트리</a:t>
            </a:r>
            <a:endParaRPr lang="en-US" altLang="ko-KR" dirty="0"/>
          </a:p>
          <a:p>
            <a:r>
              <a:rPr lang="ko-KR" altLang="en-US" dirty="0" err="1"/>
              <a:t>프라이어티</a:t>
            </a:r>
            <a:r>
              <a:rPr lang="ko-KR" altLang="en-US" dirty="0"/>
              <a:t> 퍼스트 </a:t>
            </a:r>
            <a:r>
              <a:rPr lang="ko-KR" altLang="en-US" dirty="0" err="1"/>
              <a:t>서치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77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5 7 6 15</a:t>
            </a:r>
          </a:p>
          <a:p>
            <a:r>
              <a:rPr lang="en-US" altLang="ko-KR" dirty="0"/>
              <a:t>5 8 6 10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CD6BC-B38A-4DC1-B4E0-33E08A884D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10507-3A96-4DDC-BC95-92F4A05D2CE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282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8E814E-FD05-4450-B7AB-C2545C0EDD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20C9D-9BE6-4EA1-8087-0F91FDE8BB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414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3450" y="355600"/>
            <a:ext cx="5251450" cy="12090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9100" y="355600"/>
            <a:ext cx="15601950" cy="12090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60CA3-B4ED-4233-990E-A17DD0383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4FFFC-F2EA-48D2-87D6-69FE209FEE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457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352D7-074F-4716-BDD9-9C482785F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919D8-3654-4351-8F3B-F565E3598A3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711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AC0AB-2206-4187-8D83-D3C6EA4B5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42458-36F6-442D-9AF7-2A3AF9C4F8F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450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9100" y="3149600"/>
            <a:ext cx="10426700" cy="929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149600"/>
            <a:ext cx="10426700" cy="929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0B9E343-0906-4896-AAC5-413F5E44B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9FA7C-08C9-41CA-A9C7-9A9F8C1BD42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143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7C92EA3-5DD9-4D6E-8158-895895E286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0C13B-93A8-4A98-B045-8AA10A5CB33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71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DADF94-4902-4B73-9540-1D9CEE76F5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88DC5-B096-48AD-8060-014E9ACEABF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6543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9DB5724-AB6F-45C6-BEB3-765DD99EE7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8693B-9DE9-4755-9BC5-0FAC9DE939F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2824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26C78A-68EC-4A24-90E4-EA4C237CCC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E3F2D-62F7-42BB-A32E-9C28406AFEB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988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4E268F-6662-4A62-9568-096FBADD32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B62A3-96E9-4449-B6CB-4E1D19C6781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1228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92EAB88-8280-469F-90E5-344C69589F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Helvetica Neue Medium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5774569-EA6D-4AE6-932D-BE1C2E5771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>
                <a:sym typeface="Helvetica Neue" charset="0"/>
              </a:rPr>
              <a:t>Second level</a:t>
            </a:r>
          </a:p>
          <a:p>
            <a:pPr lvl="2"/>
            <a:r>
              <a:rPr lang="x-none" altLang="x-none">
                <a:sym typeface="Helvetica Neue" charset="0"/>
              </a:rPr>
              <a:t>Third level</a:t>
            </a:r>
          </a:p>
          <a:p>
            <a:pPr lvl="3"/>
            <a:r>
              <a:rPr lang="x-none" altLang="x-none">
                <a:sym typeface="Helvetica Neue" charset="0"/>
              </a:rPr>
              <a:t>Fourth level</a:t>
            </a:r>
          </a:p>
          <a:p>
            <a:pPr lvl="4"/>
            <a:r>
              <a:rPr lang="x-none" altLang="x-none">
                <a:sym typeface="Helvetica Neue" charset="0"/>
              </a:rPr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043D5E2-C9EF-440E-BA83-3B8C932F73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11958638" y="13081000"/>
            <a:ext cx="4524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2400" b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</a:lstStyle>
          <a:p>
            <a:fld id="{F779AA72-A91A-4598-BF2A-0B650BF1293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5500" rtl="0" eaLnBrk="0" fontAlgn="base" hangingPunct="0">
        <a:spcBef>
          <a:spcPct val="0"/>
        </a:spcBef>
        <a:spcAft>
          <a:spcPct val="0"/>
        </a:spcAft>
        <a:defRPr sz="11200" kern="12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4572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9144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13716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1828800" algn="ctr" defTabSz="825500" rtl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635000" indent="-635000" algn="l" defTabSz="825500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1270000" indent="-635000" algn="l" defTabSz="825500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1905000" indent="-635000" algn="l" defTabSz="825500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2540000" indent="-635000" algn="l" defTabSz="825500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3175000" indent="-635000" algn="l" defTabSz="825500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88">
            <a:extLst>
              <a:ext uri="{FF2B5EF4-FFF2-40B4-BE49-F238E27FC236}">
                <a16:creationId xmlns:a16="http://schemas.microsoft.com/office/drawing/2014/main" id="{BE6828CF-92F4-4776-AD65-F7A1562AF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554" y="9090248"/>
            <a:ext cx="5419756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4" name="Скругленный прямоугольник 88">
            <a:extLst>
              <a:ext uri="{FF2B5EF4-FFF2-40B4-BE49-F238E27FC236}">
                <a16:creationId xmlns:a16="http://schemas.microsoft.com/office/drawing/2014/main" id="{2F89B69B-2ED4-4F0C-ACC9-CB22C744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736" y="7218040"/>
            <a:ext cx="6215454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3" name="Скругленный прямоугольник 88">
            <a:extLst>
              <a:ext uri="{FF2B5EF4-FFF2-40B4-BE49-F238E27FC236}">
                <a16:creationId xmlns:a16="http://schemas.microsoft.com/office/drawing/2014/main" id="{35757162-04F3-42C3-9130-CCF4C00E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5786" y="4239102"/>
            <a:ext cx="4563469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 dirty="0"/>
          </a:p>
        </p:txBody>
      </p:sp>
      <p:sp>
        <p:nvSpPr>
          <p:cNvPr id="15399" name="Скругленный прямоугольник 88">
            <a:extLst>
              <a:ext uri="{FF2B5EF4-FFF2-40B4-BE49-F238E27FC236}">
                <a16:creationId xmlns:a16="http://schemas.microsoft.com/office/drawing/2014/main" id="{ACF0A613-272A-4E1B-A01F-0471DACE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164" y="2336824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6" name="Скругленный прямоугольник 88">
            <a:extLst>
              <a:ext uri="{FF2B5EF4-FFF2-40B4-BE49-F238E27FC236}">
                <a16:creationId xmlns:a16="http://schemas.microsoft.com/office/drawing/2014/main" id="{2A5E5E88-28BC-4F77-BB6C-AC514215D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4309" y="4193848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7" name="Скругленный прямоугольник 88">
            <a:extLst>
              <a:ext uri="{FF2B5EF4-FFF2-40B4-BE49-F238E27FC236}">
                <a16:creationId xmlns:a16="http://schemas.microsoft.com/office/drawing/2014/main" id="{335D7064-D25D-4086-A831-54E9A6FB4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073" y="7198286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8" name="Скругленный прямоугольник 88">
            <a:extLst>
              <a:ext uri="{FF2B5EF4-FFF2-40B4-BE49-F238E27FC236}">
                <a16:creationId xmlns:a16="http://schemas.microsoft.com/office/drawing/2014/main" id="{07C080BF-AF22-40D8-B8A2-CDFEDE85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073" y="9162256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5416" name="Полилиния 52">
            <a:extLst>
              <a:ext uri="{FF2B5EF4-FFF2-40B4-BE49-F238E27FC236}">
                <a16:creationId xmlns:a16="http://schemas.microsoft.com/office/drawing/2014/main" id="{9C7C32A9-756F-46C2-92FC-7B19006C8A6C}"/>
              </a:ext>
            </a:extLst>
          </p:cNvPr>
          <p:cNvSpPr>
            <a:spLocks/>
          </p:cNvSpPr>
          <p:nvPr/>
        </p:nvSpPr>
        <p:spPr bwMode="auto">
          <a:xfrm>
            <a:off x="2579888" y="3587118"/>
            <a:ext cx="5521325" cy="5521325"/>
          </a:xfrm>
          <a:custGeom>
            <a:avLst/>
            <a:gdLst>
              <a:gd name="T0" fmla="*/ 2544143 w 7668212"/>
              <a:gd name="T1" fmla="*/ 129020 h 7668212"/>
              <a:gd name="T2" fmla="*/ 129020 w 7668212"/>
              <a:gd name="T3" fmla="*/ 2544143 h 7668212"/>
              <a:gd name="T4" fmla="*/ 2544143 w 7668212"/>
              <a:gd name="T5" fmla="*/ 4959266 h 7668212"/>
              <a:gd name="T6" fmla="*/ 4959266 w 7668212"/>
              <a:gd name="T7" fmla="*/ 2544143 h 7668212"/>
              <a:gd name="T8" fmla="*/ 2544143 w 7668212"/>
              <a:gd name="T9" fmla="*/ 129020 h 7668212"/>
              <a:gd name="T10" fmla="*/ 2544143 w 7668212"/>
              <a:gd name="T11" fmla="*/ 0 h 7668212"/>
              <a:gd name="T12" fmla="*/ 5088285 w 7668212"/>
              <a:gd name="T13" fmla="*/ 2544143 h 7668212"/>
              <a:gd name="T14" fmla="*/ 2544143 w 7668212"/>
              <a:gd name="T15" fmla="*/ 5088285 h 7668212"/>
              <a:gd name="T16" fmla="*/ 0 w 7668212"/>
              <a:gd name="T17" fmla="*/ 2544143 h 7668212"/>
              <a:gd name="T18" fmla="*/ 2544143 w 7668212"/>
              <a:gd name="T19" fmla="*/ 0 h 76682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68212" h="7668212">
                <a:moveTo>
                  <a:pt x="3834106" y="194436"/>
                </a:moveTo>
                <a:cubicBezTo>
                  <a:pt x="1823972" y="194436"/>
                  <a:pt x="194436" y="1823972"/>
                  <a:pt x="194436" y="3834106"/>
                </a:cubicBezTo>
                <a:cubicBezTo>
                  <a:pt x="194436" y="5844240"/>
                  <a:pt x="1823972" y="7473776"/>
                  <a:pt x="3834106" y="7473776"/>
                </a:cubicBezTo>
                <a:cubicBezTo>
                  <a:pt x="5844240" y="7473776"/>
                  <a:pt x="7473776" y="5844240"/>
                  <a:pt x="7473776" y="3834106"/>
                </a:cubicBezTo>
                <a:cubicBezTo>
                  <a:pt x="7473776" y="1823972"/>
                  <a:pt x="5844240" y="194436"/>
                  <a:pt x="3834106" y="194436"/>
                </a:cubicBezTo>
                <a:close/>
                <a:moveTo>
                  <a:pt x="3834106" y="0"/>
                </a:moveTo>
                <a:cubicBezTo>
                  <a:pt x="5951624" y="0"/>
                  <a:pt x="7668212" y="1716588"/>
                  <a:pt x="7668212" y="3834106"/>
                </a:cubicBezTo>
                <a:cubicBezTo>
                  <a:pt x="7668212" y="5951624"/>
                  <a:pt x="5951624" y="7668212"/>
                  <a:pt x="3834106" y="7668212"/>
                </a:cubicBezTo>
                <a:cubicBezTo>
                  <a:pt x="1716588" y="7668212"/>
                  <a:pt x="0" y="5951624"/>
                  <a:pt x="0" y="3834106"/>
                </a:cubicBezTo>
                <a:cubicBezTo>
                  <a:pt x="0" y="1716588"/>
                  <a:pt x="1716588" y="0"/>
                  <a:pt x="3834106" y="0"/>
                </a:cubicBezTo>
                <a:close/>
              </a:path>
            </a:pathLst>
          </a:custGeom>
          <a:solidFill>
            <a:srgbClr val="C1C4D5">
              <a:alpha val="44706"/>
            </a:srgbClr>
          </a:solidFill>
          <a:ln>
            <a:noFill/>
          </a:ln>
        </p:spPr>
        <p:txBody>
          <a:bodyPr lIns="0" tIns="0" rIns="0" bIns="0" anchor="ctr"/>
          <a:lstStyle/>
          <a:p>
            <a:endParaRPr lang="ko-KR" altLang="en-US" dirty="0"/>
          </a:p>
        </p:txBody>
      </p:sp>
      <p:sp>
        <p:nvSpPr>
          <p:cNvPr id="15419" name="Полилиния 44">
            <a:extLst>
              <a:ext uri="{FF2B5EF4-FFF2-40B4-BE49-F238E27FC236}">
                <a16:creationId xmlns:a16="http://schemas.microsoft.com/office/drawing/2014/main" id="{DE442F5A-A98C-4A2B-8794-AF882DF79D50}"/>
              </a:ext>
            </a:extLst>
          </p:cNvPr>
          <p:cNvSpPr>
            <a:spLocks noChangeAspect="1"/>
          </p:cNvSpPr>
          <p:nvPr/>
        </p:nvSpPr>
        <p:spPr bwMode="auto">
          <a:xfrm>
            <a:off x="3143777" y="4137568"/>
            <a:ext cx="4393546" cy="4393546"/>
          </a:xfrm>
          <a:custGeom>
            <a:avLst/>
            <a:gdLst>
              <a:gd name="T0" fmla="*/ 3834106 w 7668212"/>
              <a:gd name="T1" fmla="*/ 194436 h 7668212"/>
              <a:gd name="T2" fmla="*/ 194436 w 7668212"/>
              <a:gd name="T3" fmla="*/ 3834106 h 7668212"/>
              <a:gd name="T4" fmla="*/ 3834106 w 7668212"/>
              <a:gd name="T5" fmla="*/ 7473776 h 7668212"/>
              <a:gd name="T6" fmla="*/ 7473776 w 7668212"/>
              <a:gd name="T7" fmla="*/ 3834106 h 7668212"/>
              <a:gd name="T8" fmla="*/ 3834106 w 7668212"/>
              <a:gd name="T9" fmla="*/ 194436 h 7668212"/>
              <a:gd name="T10" fmla="*/ 3834106 w 7668212"/>
              <a:gd name="T11" fmla="*/ 0 h 7668212"/>
              <a:gd name="T12" fmla="*/ 7668212 w 7668212"/>
              <a:gd name="T13" fmla="*/ 3834106 h 7668212"/>
              <a:gd name="T14" fmla="*/ 3834106 w 7668212"/>
              <a:gd name="T15" fmla="*/ 7668212 h 7668212"/>
              <a:gd name="T16" fmla="*/ 0 w 7668212"/>
              <a:gd name="T17" fmla="*/ 3834106 h 7668212"/>
              <a:gd name="T18" fmla="*/ 3834106 w 7668212"/>
              <a:gd name="T19" fmla="*/ 0 h 76682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68212" h="7668212">
                <a:moveTo>
                  <a:pt x="3834106" y="194436"/>
                </a:moveTo>
                <a:cubicBezTo>
                  <a:pt x="1823972" y="194436"/>
                  <a:pt x="194436" y="1823972"/>
                  <a:pt x="194436" y="3834106"/>
                </a:cubicBezTo>
                <a:cubicBezTo>
                  <a:pt x="194436" y="5844240"/>
                  <a:pt x="1823972" y="7473776"/>
                  <a:pt x="3834106" y="7473776"/>
                </a:cubicBezTo>
                <a:cubicBezTo>
                  <a:pt x="5844240" y="7473776"/>
                  <a:pt x="7473776" y="5844240"/>
                  <a:pt x="7473776" y="3834106"/>
                </a:cubicBezTo>
                <a:cubicBezTo>
                  <a:pt x="7473776" y="1823972"/>
                  <a:pt x="5844240" y="194436"/>
                  <a:pt x="3834106" y="194436"/>
                </a:cubicBezTo>
                <a:close/>
                <a:moveTo>
                  <a:pt x="3834106" y="0"/>
                </a:moveTo>
                <a:cubicBezTo>
                  <a:pt x="5951624" y="0"/>
                  <a:pt x="7668212" y="1716588"/>
                  <a:pt x="7668212" y="3834106"/>
                </a:cubicBezTo>
                <a:cubicBezTo>
                  <a:pt x="7668212" y="5951624"/>
                  <a:pt x="5951624" y="7668212"/>
                  <a:pt x="3834106" y="7668212"/>
                </a:cubicBezTo>
                <a:cubicBezTo>
                  <a:pt x="1716588" y="7668212"/>
                  <a:pt x="0" y="5951624"/>
                  <a:pt x="0" y="3834106"/>
                </a:cubicBezTo>
                <a:cubicBezTo>
                  <a:pt x="0" y="1716588"/>
                  <a:pt x="1716588" y="0"/>
                  <a:pt x="3834106" y="0"/>
                </a:cubicBezTo>
                <a:close/>
              </a:path>
            </a:pathLst>
          </a:custGeom>
          <a:gradFill rotWithShape="1">
            <a:gsLst>
              <a:gs pos="100000">
                <a:srgbClr val="48A2A0"/>
              </a:gs>
              <a:gs pos="100000">
                <a:srgbClr val="CFF09E"/>
              </a:gs>
            </a:gsLst>
            <a:lin ang="5400000" scaled="1"/>
          </a:gradFill>
          <a:ln>
            <a:noFill/>
          </a:ln>
        </p:spPr>
        <p:txBody>
          <a:bodyPr lIns="0" tIns="0" rIns="0" bIns="0" anchor="ctr"/>
          <a:lstStyle/>
          <a:p>
            <a:endParaRPr lang="ko-KR" altLang="en-US" dirty="0"/>
          </a:p>
        </p:txBody>
      </p:sp>
      <p:sp>
        <p:nvSpPr>
          <p:cNvPr id="46" name="Text Box 27">
            <a:extLst>
              <a:ext uri="{FF2B5EF4-FFF2-40B4-BE49-F238E27FC236}">
                <a16:creationId xmlns:a16="http://schemas.microsoft.com/office/drawing/2014/main" id="{8185ECF1-C560-4752-8679-F253F833251C}"/>
              </a:ext>
            </a:extLst>
          </p:cNvPr>
          <p:cNvSpPr txBox="1">
            <a:spLocks/>
          </p:cNvSpPr>
          <p:nvPr/>
        </p:nvSpPr>
        <p:spPr bwMode="auto">
          <a:xfrm>
            <a:off x="3802263" y="5708387"/>
            <a:ext cx="3076575" cy="93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ko-KR" altLang="en-US" sz="5400" b="0" dirty="0">
                <a:solidFill>
                  <a:srgbClr val="555B6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Impact" charset="0"/>
              </a:rPr>
              <a:t>완전 탐색</a:t>
            </a:r>
            <a:endParaRPr lang="en-US" altLang="x-none" sz="5400" b="0" dirty="0">
              <a:solidFill>
                <a:srgbClr val="555B6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Impact" charset="0"/>
            </a:endParaRPr>
          </a:p>
        </p:txBody>
      </p:sp>
      <p:sp>
        <p:nvSpPr>
          <p:cNvPr id="15418" name="Овал 7">
            <a:extLst>
              <a:ext uri="{FF2B5EF4-FFF2-40B4-BE49-F238E27FC236}">
                <a16:creationId xmlns:a16="http://schemas.microsoft.com/office/drawing/2014/main" id="{A3C7012D-CD3D-4094-9A91-9E3B327A5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419" y="3732649"/>
            <a:ext cx="5230263" cy="5230263"/>
          </a:xfrm>
          <a:prstGeom prst="ellipse">
            <a:avLst/>
          </a:prstGeom>
          <a:noFill/>
          <a:ln w="19050">
            <a:solidFill>
              <a:srgbClr val="7D899B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 dirty="0"/>
          </a:p>
        </p:txBody>
      </p:sp>
      <p:sp>
        <p:nvSpPr>
          <p:cNvPr id="15367" name="Овал 8">
            <a:extLst>
              <a:ext uri="{FF2B5EF4-FFF2-40B4-BE49-F238E27FC236}">
                <a16:creationId xmlns:a16="http://schemas.microsoft.com/office/drawing/2014/main" id="{D912C64B-FC6F-41B1-966B-6FB1DAAB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7" y="3913585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48780D62-632D-4E72-9C74-700DED35B07A}"/>
              </a:ext>
            </a:extLst>
          </p:cNvPr>
          <p:cNvSpPr>
            <a:spLocks/>
          </p:cNvSpPr>
          <p:nvPr/>
        </p:nvSpPr>
        <p:spPr bwMode="auto">
          <a:xfrm>
            <a:off x="6597650" y="2778523"/>
            <a:ext cx="3010971" cy="1181100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dirty="0"/>
          </a:p>
        </p:txBody>
      </p:sp>
      <p:sp>
        <p:nvSpPr>
          <p:cNvPr id="15401" name="Прямоугольник 91">
            <a:extLst>
              <a:ext uri="{FF2B5EF4-FFF2-40B4-BE49-F238E27FC236}">
                <a16:creationId xmlns:a16="http://schemas.microsoft.com/office/drawing/2014/main" id="{96E32FF5-C4FF-4531-8150-328030A97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2798" y="2472663"/>
            <a:ext cx="2946640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Brute-Force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18" name="Полилиния 12">
            <a:extLst>
              <a:ext uri="{FF2B5EF4-FFF2-40B4-BE49-F238E27FC236}">
                <a16:creationId xmlns:a16="http://schemas.microsoft.com/office/drawing/2014/main" id="{8B35CCA6-4474-4A31-BD42-D5F29FDD77E7}"/>
              </a:ext>
            </a:extLst>
          </p:cNvPr>
          <p:cNvSpPr>
            <a:spLocks/>
          </p:cNvSpPr>
          <p:nvPr/>
        </p:nvSpPr>
        <p:spPr bwMode="auto">
          <a:xfrm>
            <a:off x="7816431" y="4659710"/>
            <a:ext cx="1792190" cy="553919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dirty="0"/>
          </a:p>
        </p:txBody>
      </p:sp>
      <p:sp>
        <p:nvSpPr>
          <p:cNvPr id="121" name="Прямоугольник 91">
            <a:extLst>
              <a:ext uri="{FF2B5EF4-FFF2-40B4-BE49-F238E27FC236}">
                <a16:creationId xmlns:a16="http://schemas.microsoft.com/office/drawing/2014/main" id="{96D7A317-D07D-407D-83CD-0D2D9A67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564" y="4380692"/>
            <a:ext cx="3244799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Backtracking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23" name="Полилиния 70">
            <a:extLst>
              <a:ext uri="{FF2B5EF4-FFF2-40B4-BE49-F238E27FC236}">
                <a16:creationId xmlns:a16="http://schemas.microsoft.com/office/drawing/2014/main" id="{F819D0AB-2F14-4A1B-877A-7F3999F2A4AF}"/>
              </a:ext>
            </a:extLst>
          </p:cNvPr>
          <p:cNvSpPr>
            <a:spLocks/>
          </p:cNvSpPr>
          <p:nvPr/>
        </p:nvSpPr>
        <p:spPr bwMode="auto">
          <a:xfrm flipV="1">
            <a:off x="7117269" y="8327912"/>
            <a:ext cx="2775924" cy="1181100"/>
          </a:xfrm>
          <a:custGeom>
            <a:avLst/>
            <a:gdLst>
              <a:gd name="T0" fmla="*/ 0 w 2117558"/>
              <a:gd name="T1" fmla="*/ 1181100 h 1179094"/>
              <a:gd name="T2" fmla="*/ 986667 w 2117558"/>
              <a:gd name="T3" fmla="*/ 192833 h 1179094"/>
              <a:gd name="T4" fmla="*/ 1371708 w 2117558"/>
              <a:gd name="T5" fmla="*/ 0 h 1179094"/>
              <a:gd name="T6" fmla="*/ 2117725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/>
          </a:p>
        </p:txBody>
      </p:sp>
      <p:sp>
        <p:nvSpPr>
          <p:cNvPr id="124" name="Овал 8">
            <a:extLst>
              <a:ext uri="{FF2B5EF4-FFF2-40B4-BE49-F238E27FC236}">
                <a16:creationId xmlns:a16="http://schemas.microsoft.com/office/drawing/2014/main" id="{BD6E5B09-1552-4781-8999-40D7A144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718" y="5148660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25" name="Овал 8">
            <a:extLst>
              <a:ext uri="{FF2B5EF4-FFF2-40B4-BE49-F238E27FC236}">
                <a16:creationId xmlns:a16="http://schemas.microsoft.com/office/drawing/2014/main" id="{BFADECFF-96FA-453A-AEB7-986417155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490" y="8227919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27" name="Полилиния 12">
            <a:extLst>
              <a:ext uri="{FF2B5EF4-FFF2-40B4-BE49-F238E27FC236}">
                <a16:creationId xmlns:a16="http://schemas.microsoft.com/office/drawing/2014/main" id="{B651AA8E-32F6-4ABD-8788-B9AE14189936}"/>
              </a:ext>
            </a:extLst>
          </p:cNvPr>
          <p:cNvSpPr>
            <a:spLocks/>
          </p:cNvSpPr>
          <p:nvPr/>
        </p:nvSpPr>
        <p:spPr bwMode="auto">
          <a:xfrm rot="12565294">
            <a:off x="7796508" y="7194677"/>
            <a:ext cx="1983553" cy="606438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dirty="0"/>
          </a:p>
        </p:txBody>
      </p:sp>
      <p:sp>
        <p:nvSpPr>
          <p:cNvPr id="128" name="Овал 8">
            <a:extLst>
              <a:ext uri="{FF2B5EF4-FFF2-40B4-BE49-F238E27FC236}">
                <a16:creationId xmlns:a16="http://schemas.microsoft.com/office/drawing/2014/main" id="{AB1B3154-65C9-4AD0-90EF-CE756A272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718" y="7146032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0" name="Прямоугольник 91">
            <a:extLst>
              <a:ext uri="{FF2B5EF4-FFF2-40B4-BE49-F238E27FC236}">
                <a16:creationId xmlns:a16="http://schemas.microsoft.com/office/drawing/2014/main" id="{12ED9E80-25D2-435E-ACF4-08FF6A286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776" y="7332930"/>
            <a:ext cx="5487400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Optimization Problems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32" name="Прямоугольник 91">
            <a:extLst>
              <a:ext uri="{FF2B5EF4-FFF2-40B4-BE49-F238E27FC236}">
                <a16:creationId xmlns:a16="http://schemas.microsoft.com/office/drawing/2014/main" id="{4DD04DAA-56D7-403D-B7D5-B280E6C8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6571" y="9174450"/>
            <a:ext cx="4273926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Divide &amp; Conquer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39" name="Прямоугольник 91">
            <a:extLst>
              <a:ext uri="{FF2B5EF4-FFF2-40B4-BE49-F238E27FC236}">
                <a16:creationId xmlns:a16="http://schemas.microsoft.com/office/drawing/2014/main" id="{385BD222-BFEE-461D-8183-6A308903D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6456" y="4308684"/>
            <a:ext cx="2486578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N-Queens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40" name="Прямоугольник 91">
            <a:extLst>
              <a:ext uri="{FF2B5EF4-FFF2-40B4-BE49-F238E27FC236}">
                <a16:creationId xmlns:a16="http://schemas.microsoft.com/office/drawing/2014/main" id="{B54966B4-5EEA-4F53-A182-F0ADEF821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8962" y="7362056"/>
            <a:ext cx="1133645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TSP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41" name="Прямоугольник 91">
            <a:extLst>
              <a:ext uri="{FF2B5EF4-FFF2-40B4-BE49-F238E27FC236}">
                <a16:creationId xmlns:a16="http://schemas.microsoft.com/office/drawing/2014/main" id="{6F7CBA7E-02B5-481C-B296-3209FE499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5187" y="9306272"/>
            <a:ext cx="3461205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Binary Search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6C9E93-14F6-40BE-A682-51C69773A005}"/>
              </a:ext>
            </a:extLst>
          </p:cNvPr>
          <p:cNvCxnSpPr>
            <a:stCxn id="133" idx="3"/>
          </p:cNvCxnSpPr>
          <p:nvPr/>
        </p:nvCxnSpPr>
        <p:spPr bwMode="auto">
          <a:xfrm>
            <a:off x="14159255" y="4717031"/>
            <a:ext cx="1155054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CE979E5-143B-4705-9E04-05D77D14C905}"/>
              </a:ext>
            </a:extLst>
          </p:cNvPr>
          <p:cNvCxnSpPr/>
          <p:nvPr/>
        </p:nvCxnSpPr>
        <p:spPr bwMode="auto">
          <a:xfrm>
            <a:off x="16080247" y="7713450"/>
            <a:ext cx="1574354" cy="8646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AEA499EB-1E4C-47C4-9A9D-9C4D8666596A}"/>
              </a:ext>
            </a:extLst>
          </p:cNvPr>
          <p:cNvCxnSpPr/>
          <p:nvPr/>
        </p:nvCxnSpPr>
        <p:spPr bwMode="auto">
          <a:xfrm>
            <a:off x="15288344" y="9594304"/>
            <a:ext cx="2366257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BC07EBC-7AA0-470C-A575-ECC0593DA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04903" y="1621864"/>
            <a:ext cx="5467166" cy="7528936"/>
          </a:xfrm>
          <a:prstGeom prst="rect">
            <a:avLst/>
          </a:prstGeom>
        </p:spPr>
      </p:pic>
      <p:sp>
        <p:nvSpPr>
          <p:cNvPr id="152" name="Text Box 27">
            <a:extLst>
              <a:ext uri="{FF2B5EF4-FFF2-40B4-BE49-F238E27FC236}">
                <a16:creationId xmlns:a16="http://schemas.microsoft.com/office/drawing/2014/main" id="{6321CE97-F645-4310-A749-82EBDBF7BC22}"/>
              </a:ext>
            </a:extLst>
          </p:cNvPr>
          <p:cNvSpPr txBox="1">
            <a:spLocks/>
          </p:cNvSpPr>
          <p:nvPr/>
        </p:nvSpPr>
        <p:spPr bwMode="auto">
          <a:xfrm>
            <a:off x="3111926" y="6620231"/>
            <a:ext cx="4457248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ko-KR" sz="3200" b="0" dirty="0">
                <a:solidFill>
                  <a:srgbClr val="565C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Impact" charset="0"/>
              </a:rPr>
              <a:t>Exhaustive Search</a:t>
            </a:r>
            <a:endParaRPr lang="en-US" altLang="x-none" sz="3200" b="0" dirty="0">
              <a:solidFill>
                <a:srgbClr val="565C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101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1D4B621-E468-4FFD-B5B0-CC051E638BB8}"/>
              </a:ext>
            </a:extLst>
          </p:cNvPr>
          <p:cNvSpPr>
            <a:spLocks noChangeAspect="1"/>
          </p:cNvSpPr>
          <p:nvPr/>
        </p:nvSpPr>
        <p:spPr bwMode="auto">
          <a:xfrm>
            <a:off x="2910881" y="3905672"/>
            <a:ext cx="4816623" cy="4816623"/>
          </a:xfrm>
          <a:prstGeom prst="ellipse">
            <a:avLst/>
          </a:prstGeom>
          <a:solidFill>
            <a:srgbClr val="E3E5EC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4C57EF1-DF4D-4E34-B4C7-722E9B2F779C}"/>
              </a:ext>
            </a:extLst>
          </p:cNvPr>
          <p:cNvSpPr/>
          <p:nvPr/>
        </p:nvSpPr>
        <p:spPr bwMode="auto">
          <a:xfrm>
            <a:off x="3270528" y="4291555"/>
            <a:ext cx="4177890" cy="412628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135" name="Скругленный прямоугольник 88">
            <a:extLst>
              <a:ext uri="{FF2B5EF4-FFF2-40B4-BE49-F238E27FC236}">
                <a16:creationId xmlns:a16="http://schemas.microsoft.com/office/drawing/2014/main" id="{BE6828CF-92F4-4776-AD65-F7A1562AF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554" y="9090248"/>
            <a:ext cx="5419756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4" name="Скругленный прямоугольник 88">
            <a:extLst>
              <a:ext uri="{FF2B5EF4-FFF2-40B4-BE49-F238E27FC236}">
                <a16:creationId xmlns:a16="http://schemas.microsoft.com/office/drawing/2014/main" id="{2F89B69B-2ED4-4F0C-ACC9-CB22C744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736" y="7218040"/>
            <a:ext cx="6215454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3" name="Скругленный прямоугольник 88">
            <a:extLst>
              <a:ext uri="{FF2B5EF4-FFF2-40B4-BE49-F238E27FC236}">
                <a16:creationId xmlns:a16="http://schemas.microsoft.com/office/drawing/2014/main" id="{35757162-04F3-42C3-9130-CCF4C00E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5786" y="4239102"/>
            <a:ext cx="4563469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5399" name="Скругленный прямоугольник 88">
            <a:extLst>
              <a:ext uri="{FF2B5EF4-FFF2-40B4-BE49-F238E27FC236}">
                <a16:creationId xmlns:a16="http://schemas.microsoft.com/office/drawing/2014/main" id="{ACF0A613-272A-4E1B-A01F-0471DACE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164" y="2336824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6" name="Скругленный прямоугольник 88">
            <a:extLst>
              <a:ext uri="{FF2B5EF4-FFF2-40B4-BE49-F238E27FC236}">
                <a16:creationId xmlns:a16="http://schemas.microsoft.com/office/drawing/2014/main" id="{2A5E5E88-28BC-4F77-BB6C-AC514215D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4309" y="4193848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7" name="Скругленный прямоугольник 88">
            <a:extLst>
              <a:ext uri="{FF2B5EF4-FFF2-40B4-BE49-F238E27FC236}">
                <a16:creationId xmlns:a16="http://schemas.microsoft.com/office/drawing/2014/main" id="{335D7064-D25D-4086-A831-54E9A6FB4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073" y="7198286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8" name="Скругленный прямоугольник 88">
            <a:extLst>
              <a:ext uri="{FF2B5EF4-FFF2-40B4-BE49-F238E27FC236}">
                <a16:creationId xmlns:a16="http://schemas.microsoft.com/office/drawing/2014/main" id="{07C080BF-AF22-40D8-B8A2-CDFEDE85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9073" y="9162256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5419" name="Полилиния 44">
            <a:extLst>
              <a:ext uri="{FF2B5EF4-FFF2-40B4-BE49-F238E27FC236}">
                <a16:creationId xmlns:a16="http://schemas.microsoft.com/office/drawing/2014/main" id="{DE442F5A-A98C-4A2B-8794-AF882DF79D50}"/>
              </a:ext>
            </a:extLst>
          </p:cNvPr>
          <p:cNvSpPr>
            <a:spLocks noChangeAspect="1"/>
          </p:cNvSpPr>
          <p:nvPr/>
        </p:nvSpPr>
        <p:spPr bwMode="auto">
          <a:xfrm>
            <a:off x="3143777" y="4137568"/>
            <a:ext cx="4393546" cy="4393546"/>
          </a:xfrm>
          <a:custGeom>
            <a:avLst/>
            <a:gdLst>
              <a:gd name="T0" fmla="*/ 3834106 w 7668212"/>
              <a:gd name="T1" fmla="*/ 194436 h 7668212"/>
              <a:gd name="T2" fmla="*/ 194436 w 7668212"/>
              <a:gd name="T3" fmla="*/ 3834106 h 7668212"/>
              <a:gd name="T4" fmla="*/ 3834106 w 7668212"/>
              <a:gd name="T5" fmla="*/ 7473776 h 7668212"/>
              <a:gd name="T6" fmla="*/ 7473776 w 7668212"/>
              <a:gd name="T7" fmla="*/ 3834106 h 7668212"/>
              <a:gd name="T8" fmla="*/ 3834106 w 7668212"/>
              <a:gd name="T9" fmla="*/ 194436 h 7668212"/>
              <a:gd name="T10" fmla="*/ 3834106 w 7668212"/>
              <a:gd name="T11" fmla="*/ 0 h 7668212"/>
              <a:gd name="T12" fmla="*/ 7668212 w 7668212"/>
              <a:gd name="T13" fmla="*/ 3834106 h 7668212"/>
              <a:gd name="T14" fmla="*/ 3834106 w 7668212"/>
              <a:gd name="T15" fmla="*/ 7668212 h 7668212"/>
              <a:gd name="T16" fmla="*/ 0 w 7668212"/>
              <a:gd name="T17" fmla="*/ 3834106 h 7668212"/>
              <a:gd name="T18" fmla="*/ 3834106 w 7668212"/>
              <a:gd name="T19" fmla="*/ 0 h 76682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68212" h="7668212">
                <a:moveTo>
                  <a:pt x="3834106" y="194436"/>
                </a:moveTo>
                <a:cubicBezTo>
                  <a:pt x="1823972" y="194436"/>
                  <a:pt x="194436" y="1823972"/>
                  <a:pt x="194436" y="3834106"/>
                </a:cubicBezTo>
                <a:cubicBezTo>
                  <a:pt x="194436" y="5844240"/>
                  <a:pt x="1823972" y="7473776"/>
                  <a:pt x="3834106" y="7473776"/>
                </a:cubicBezTo>
                <a:cubicBezTo>
                  <a:pt x="5844240" y="7473776"/>
                  <a:pt x="7473776" y="5844240"/>
                  <a:pt x="7473776" y="3834106"/>
                </a:cubicBezTo>
                <a:cubicBezTo>
                  <a:pt x="7473776" y="1823972"/>
                  <a:pt x="5844240" y="194436"/>
                  <a:pt x="3834106" y="194436"/>
                </a:cubicBezTo>
                <a:close/>
                <a:moveTo>
                  <a:pt x="3834106" y="0"/>
                </a:moveTo>
                <a:cubicBezTo>
                  <a:pt x="5951624" y="0"/>
                  <a:pt x="7668212" y="1716588"/>
                  <a:pt x="7668212" y="3834106"/>
                </a:cubicBezTo>
                <a:cubicBezTo>
                  <a:pt x="7668212" y="5951624"/>
                  <a:pt x="5951624" y="7668212"/>
                  <a:pt x="3834106" y="7668212"/>
                </a:cubicBezTo>
                <a:cubicBezTo>
                  <a:pt x="1716588" y="7668212"/>
                  <a:pt x="0" y="5951624"/>
                  <a:pt x="0" y="3834106"/>
                </a:cubicBezTo>
                <a:cubicBezTo>
                  <a:pt x="0" y="1716588"/>
                  <a:pt x="1716588" y="0"/>
                  <a:pt x="3834106" y="0"/>
                </a:cubicBezTo>
                <a:close/>
              </a:path>
            </a:pathLst>
          </a:custGeom>
          <a:gradFill rotWithShape="1">
            <a:gsLst>
              <a:gs pos="100000">
                <a:srgbClr val="48A2A0"/>
              </a:gs>
              <a:gs pos="100000">
                <a:srgbClr val="CFF09E"/>
              </a:gs>
            </a:gsLst>
            <a:lin ang="5400000" scaled="1"/>
          </a:gradFill>
          <a:ln>
            <a:noFill/>
          </a:ln>
        </p:spPr>
        <p:txBody>
          <a:bodyPr lIns="0" tIns="0" rIns="0" bIns="0" anchor="ctr"/>
          <a:lstStyle/>
          <a:p>
            <a:endParaRPr lang="ko-KR" altLang="en-US" dirty="0"/>
          </a:p>
        </p:txBody>
      </p:sp>
      <p:sp>
        <p:nvSpPr>
          <p:cNvPr id="15367" name="Овал 8">
            <a:extLst>
              <a:ext uri="{FF2B5EF4-FFF2-40B4-BE49-F238E27FC236}">
                <a16:creationId xmlns:a16="http://schemas.microsoft.com/office/drawing/2014/main" id="{D912C64B-FC6F-41B1-966B-6FB1DAAB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344" y="4058273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48780D62-632D-4E72-9C74-700DED35B07A}"/>
              </a:ext>
            </a:extLst>
          </p:cNvPr>
          <p:cNvSpPr>
            <a:spLocks/>
          </p:cNvSpPr>
          <p:nvPr/>
        </p:nvSpPr>
        <p:spPr bwMode="auto">
          <a:xfrm>
            <a:off x="6431360" y="2778522"/>
            <a:ext cx="3177262" cy="1307897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dirty="0"/>
          </a:p>
        </p:txBody>
      </p:sp>
      <p:sp>
        <p:nvSpPr>
          <p:cNvPr id="15401" name="Прямоугольник 91">
            <a:extLst>
              <a:ext uri="{FF2B5EF4-FFF2-40B4-BE49-F238E27FC236}">
                <a16:creationId xmlns:a16="http://schemas.microsoft.com/office/drawing/2014/main" id="{96E32FF5-C4FF-4531-8150-328030A97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2798" y="2472663"/>
            <a:ext cx="2946640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Brute-Force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18" name="Полилиния 12">
            <a:extLst>
              <a:ext uri="{FF2B5EF4-FFF2-40B4-BE49-F238E27FC236}">
                <a16:creationId xmlns:a16="http://schemas.microsoft.com/office/drawing/2014/main" id="{8B35CCA6-4474-4A31-BD42-D5F29FDD77E7}"/>
              </a:ext>
            </a:extLst>
          </p:cNvPr>
          <p:cNvSpPr>
            <a:spLocks/>
          </p:cNvSpPr>
          <p:nvPr/>
        </p:nvSpPr>
        <p:spPr bwMode="auto">
          <a:xfrm>
            <a:off x="7582986" y="4659710"/>
            <a:ext cx="2025635" cy="635243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dirty="0"/>
          </a:p>
        </p:txBody>
      </p:sp>
      <p:sp>
        <p:nvSpPr>
          <p:cNvPr id="121" name="Прямоугольник 91">
            <a:extLst>
              <a:ext uri="{FF2B5EF4-FFF2-40B4-BE49-F238E27FC236}">
                <a16:creationId xmlns:a16="http://schemas.microsoft.com/office/drawing/2014/main" id="{96D7A317-D07D-407D-83CD-0D2D9A67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564" y="4380692"/>
            <a:ext cx="3244799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Backtracking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23" name="Полилиния 70">
            <a:extLst>
              <a:ext uri="{FF2B5EF4-FFF2-40B4-BE49-F238E27FC236}">
                <a16:creationId xmlns:a16="http://schemas.microsoft.com/office/drawing/2014/main" id="{F819D0AB-2F14-4A1B-877A-7F3999F2A4AF}"/>
              </a:ext>
            </a:extLst>
          </p:cNvPr>
          <p:cNvSpPr>
            <a:spLocks/>
          </p:cNvSpPr>
          <p:nvPr/>
        </p:nvSpPr>
        <p:spPr bwMode="auto">
          <a:xfrm flipV="1">
            <a:off x="6878838" y="8203132"/>
            <a:ext cx="3014355" cy="1305880"/>
          </a:xfrm>
          <a:custGeom>
            <a:avLst/>
            <a:gdLst>
              <a:gd name="T0" fmla="*/ 0 w 2117558"/>
              <a:gd name="T1" fmla="*/ 1181100 h 1179094"/>
              <a:gd name="T2" fmla="*/ 986667 w 2117558"/>
              <a:gd name="T3" fmla="*/ 192833 h 1179094"/>
              <a:gd name="T4" fmla="*/ 1371708 w 2117558"/>
              <a:gd name="T5" fmla="*/ 0 h 1179094"/>
              <a:gd name="T6" fmla="*/ 2117725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/>
          </a:p>
        </p:txBody>
      </p:sp>
      <p:sp>
        <p:nvSpPr>
          <p:cNvPr id="124" name="Овал 8">
            <a:extLst>
              <a:ext uri="{FF2B5EF4-FFF2-40B4-BE49-F238E27FC236}">
                <a16:creationId xmlns:a16="http://schemas.microsoft.com/office/drawing/2014/main" id="{BD6E5B09-1552-4781-8999-40D7A144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919" y="5241626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25" name="Овал 8">
            <a:extLst>
              <a:ext uri="{FF2B5EF4-FFF2-40B4-BE49-F238E27FC236}">
                <a16:creationId xmlns:a16="http://schemas.microsoft.com/office/drawing/2014/main" id="{BFADECFF-96FA-453A-AEB7-986417155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825" y="8073885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27" name="Полилиния 12">
            <a:extLst>
              <a:ext uri="{FF2B5EF4-FFF2-40B4-BE49-F238E27FC236}">
                <a16:creationId xmlns:a16="http://schemas.microsoft.com/office/drawing/2014/main" id="{B651AA8E-32F6-4ABD-8788-B9AE14189936}"/>
              </a:ext>
            </a:extLst>
          </p:cNvPr>
          <p:cNvSpPr>
            <a:spLocks/>
          </p:cNvSpPr>
          <p:nvPr/>
        </p:nvSpPr>
        <p:spPr bwMode="auto">
          <a:xfrm rot="12565294">
            <a:off x="7635465" y="7152396"/>
            <a:ext cx="2148401" cy="634224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dirty="0"/>
          </a:p>
        </p:txBody>
      </p:sp>
      <p:sp>
        <p:nvSpPr>
          <p:cNvPr id="128" name="Овал 8">
            <a:extLst>
              <a:ext uri="{FF2B5EF4-FFF2-40B4-BE49-F238E27FC236}">
                <a16:creationId xmlns:a16="http://schemas.microsoft.com/office/drawing/2014/main" id="{AB1B3154-65C9-4AD0-90EF-CE756A272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142" y="7069965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0" name="Прямоугольник 91">
            <a:extLst>
              <a:ext uri="{FF2B5EF4-FFF2-40B4-BE49-F238E27FC236}">
                <a16:creationId xmlns:a16="http://schemas.microsoft.com/office/drawing/2014/main" id="{12ED9E80-25D2-435E-ACF4-08FF6A286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776" y="7332930"/>
            <a:ext cx="5487400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Optimization Problems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32" name="Прямоугольник 91">
            <a:extLst>
              <a:ext uri="{FF2B5EF4-FFF2-40B4-BE49-F238E27FC236}">
                <a16:creationId xmlns:a16="http://schemas.microsoft.com/office/drawing/2014/main" id="{4DD04DAA-56D7-403D-B7D5-B280E6C8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6571" y="9174450"/>
            <a:ext cx="4273926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Divide &amp; Conquer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39" name="Прямоугольник 91">
            <a:extLst>
              <a:ext uri="{FF2B5EF4-FFF2-40B4-BE49-F238E27FC236}">
                <a16:creationId xmlns:a16="http://schemas.microsoft.com/office/drawing/2014/main" id="{385BD222-BFEE-461D-8183-6A308903D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6456" y="4308684"/>
            <a:ext cx="2486578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N-Queens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40" name="Прямоугольник 91">
            <a:extLst>
              <a:ext uri="{FF2B5EF4-FFF2-40B4-BE49-F238E27FC236}">
                <a16:creationId xmlns:a16="http://schemas.microsoft.com/office/drawing/2014/main" id="{B54966B4-5EEA-4F53-A182-F0ADEF821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8962" y="7362056"/>
            <a:ext cx="1133645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TSP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41" name="Прямоугольник 91">
            <a:extLst>
              <a:ext uri="{FF2B5EF4-FFF2-40B4-BE49-F238E27FC236}">
                <a16:creationId xmlns:a16="http://schemas.microsoft.com/office/drawing/2014/main" id="{6F7CBA7E-02B5-481C-B296-3209FE499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5187" y="9306272"/>
            <a:ext cx="3461205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Binary Search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6C9E93-14F6-40BE-A682-51C69773A005}"/>
              </a:ext>
            </a:extLst>
          </p:cNvPr>
          <p:cNvCxnSpPr>
            <a:stCxn id="133" idx="3"/>
          </p:cNvCxnSpPr>
          <p:nvPr/>
        </p:nvCxnSpPr>
        <p:spPr bwMode="auto">
          <a:xfrm>
            <a:off x="14159255" y="4717031"/>
            <a:ext cx="1155054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CE979E5-143B-4705-9E04-05D77D14C905}"/>
              </a:ext>
            </a:extLst>
          </p:cNvPr>
          <p:cNvCxnSpPr/>
          <p:nvPr/>
        </p:nvCxnSpPr>
        <p:spPr bwMode="auto">
          <a:xfrm>
            <a:off x="16080247" y="7713450"/>
            <a:ext cx="1574354" cy="8646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AEA499EB-1E4C-47C4-9A9D-9C4D8666596A}"/>
              </a:ext>
            </a:extLst>
          </p:cNvPr>
          <p:cNvCxnSpPr/>
          <p:nvPr/>
        </p:nvCxnSpPr>
        <p:spPr bwMode="auto">
          <a:xfrm>
            <a:off x="15288344" y="9594304"/>
            <a:ext cx="2366257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BC07EBC-7AA0-470C-A575-ECC0593DA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08339" y="3568462"/>
            <a:ext cx="5467166" cy="7528936"/>
          </a:xfrm>
          <a:prstGeom prst="rect">
            <a:avLst/>
          </a:prstGeom>
        </p:spPr>
      </p:pic>
      <p:sp>
        <p:nvSpPr>
          <p:cNvPr id="46" name="Text Box 27">
            <a:extLst>
              <a:ext uri="{FF2B5EF4-FFF2-40B4-BE49-F238E27FC236}">
                <a16:creationId xmlns:a16="http://schemas.microsoft.com/office/drawing/2014/main" id="{8185ECF1-C560-4752-8679-F253F833251C}"/>
              </a:ext>
            </a:extLst>
          </p:cNvPr>
          <p:cNvSpPr txBox="1">
            <a:spLocks/>
          </p:cNvSpPr>
          <p:nvPr/>
        </p:nvSpPr>
        <p:spPr bwMode="auto">
          <a:xfrm>
            <a:off x="3802263" y="5633864"/>
            <a:ext cx="3076575" cy="93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ko-KR" altLang="en-US" sz="5400" b="0" dirty="0">
                <a:solidFill>
                  <a:srgbClr val="555B6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Impact" charset="0"/>
              </a:rPr>
              <a:t>완전 탐색</a:t>
            </a:r>
            <a:endParaRPr lang="en-US" altLang="x-none" sz="5400" b="0" dirty="0">
              <a:solidFill>
                <a:srgbClr val="555B6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Impact" charset="0"/>
            </a:endParaRPr>
          </a:p>
        </p:txBody>
      </p:sp>
      <p:sp>
        <p:nvSpPr>
          <p:cNvPr id="152" name="Text Box 27">
            <a:extLst>
              <a:ext uri="{FF2B5EF4-FFF2-40B4-BE49-F238E27FC236}">
                <a16:creationId xmlns:a16="http://schemas.microsoft.com/office/drawing/2014/main" id="{6321CE97-F645-4310-A749-82EBDBF7BC22}"/>
              </a:ext>
            </a:extLst>
          </p:cNvPr>
          <p:cNvSpPr txBox="1">
            <a:spLocks/>
          </p:cNvSpPr>
          <p:nvPr/>
        </p:nvSpPr>
        <p:spPr bwMode="auto">
          <a:xfrm>
            <a:off x="3111926" y="6545708"/>
            <a:ext cx="4457248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ko-KR" sz="3200" b="0" dirty="0">
                <a:solidFill>
                  <a:srgbClr val="565C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Impact" charset="0"/>
              </a:rPr>
              <a:t>Exhaustive Search</a:t>
            </a:r>
            <a:endParaRPr lang="en-US" altLang="x-none" sz="3200" b="0" dirty="0">
              <a:solidFill>
                <a:srgbClr val="565C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086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카카오색에 대한 이미지 검색결과">
            <a:extLst>
              <a:ext uri="{FF2B5EF4-FFF2-40B4-BE49-F238E27FC236}">
                <a16:creationId xmlns:a16="http://schemas.microsoft.com/office/drawing/2014/main" id="{2D713EA3-BDB5-4BE3-BF57-4EDB315A5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00" y="4913784"/>
            <a:ext cx="11430000" cy="73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02B6C24-1DA6-42BD-AEB4-43146D9F07E2}"/>
              </a:ext>
            </a:extLst>
          </p:cNvPr>
          <p:cNvSpPr/>
          <p:nvPr/>
        </p:nvSpPr>
        <p:spPr bwMode="auto">
          <a:xfrm>
            <a:off x="12336016" y="2825552"/>
            <a:ext cx="2736304" cy="2088232"/>
          </a:xfrm>
          <a:prstGeom prst="rect">
            <a:avLst/>
          </a:prstGeom>
          <a:solidFill>
            <a:srgbClr val="FFE400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0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C59B67A-A831-4D01-906A-EF3B6F8B8092}"/>
              </a:ext>
            </a:extLst>
          </p:cNvPr>
          <p:cNvSpPr>
            <a:spLocks noChangeAspect="1"/>
          </p:cNvSpPr>
          <p:nvPr/>
        </p:nvSpPr>
        <p:spPr bwMode="auto">
          <a:xfrm>
            <a:off x="2910881" y="3905672"/>
            <a:ext cx="4816623" cy="4816623"/>
          </a:xfrm>
          <a:prstGeom prst="ellipse">
            <a:avLst/>
          </a:prstGeom>
          <a:solidFill>
            <a:srgbClr val="E3E5EC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083F19D-6FF1-44E3-9605-8B56BB8D2A41}"/>
              </a:ext>
            </a:extLst>
          </p:cNvPr>
          <p:cNvSpPr/>
          <p:nvPr/>
        </p:nvSpPr>
        <p:spPr bwMode="auto">
          <a:xfrm>
            <a:off x="3243288" y="4215666"/>
            <a:ext cx="4177890" cy="412628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0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" name="Скругленный прямоугольник 88">
            <a:extLst>
              <a:ext uri="{FF2B5EF4-FFF2-40B4-BE49-F238E27FC236}">
                <a16:creationId xmlns:a16="http://schemas.microsoft.com/office/drawing/2014/main" id="{D2BAA7BB-3613-469C-BFB4-3CE6C073C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694" y="9693092"/>
            <a:ext cx="8867076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5" name="Скругленный прямоугольник 88">
            <a:extLst>
              <a:ext uri="{FF2B5EF4-FFF2-40B4-BE49-F238E27FC236}">
                <a16:creationId xmlns:a16="http://schemas.microsoft.com/office/drawing/2014/main" id="{F0262FEB-7CC0-4930-AB45-731363A64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2219" y="5241626"/>
            <a:ext cx="6215454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6" name="Скругленный прямоугольник 88">
            <a:extLst>
              <a:ext uri="{FF2B5EF4-FFF2-40B4-BE49-F238E27FC236}">
                <a16:creationId xmlns:a16="http://schemas.microsoft.com/office/drawing/2014/main" id="{45E4581B-7AC9-4481-A255-CCB09DF8D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3863" y="3747895"/>
            <a:ext cx="5634060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7" name="Скругленный прямоугольник 88">
            <a:extLst>
              <a:ext uri="{FF2B5EF4-FFF2-40B4-BE49-F238E27FC236}">
                <a16:creationId xmlns:a16="http://schemas.microsoft.com/office/drawing/2014/main" id="{0AFAEF8E-E4E4-49D2-A63F-7E6DCB14B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164" y="2336824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0" name="Скругленный прямоугольник 88">
            <a:extLst>
              <a:ext uri="{FF2B5EF4-FFF2-40B4-BE49-F238E27FC236}">
                <a16:creationId xmlns:a16="http://schemas.microsoft.com/office/drawing/2014/main" id="{6305A17C-4F27-480E-8013-863640D9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3552" y="6671991"/>
            <a:ext cx="9505056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1" name="Полилиния 44">
            <a:extLst>
              <a:ext uri="{FF2B5EF4-FFF2-40B4-BE49-F238E27FC236}">
                <a16:creationId xmlns:a16="http://schemas.microsoft.com/office/drawing/2014/main" id="{3AED2114-EF01-4404-8F8C-29E570480DAB}"/>
              </a:ext>
            </a:extLst>
          </p:cNvPr>
          <p:cNvSpPr>
            <a:spLocks noChangeAspect="1"/>
          </p:cNvSpPr>
          <p:nvPr/>
        </p:nvSpPr>
        <p:spPr bwMode="auto">
          <a:xfrm>
            <a:off x="3164728" y="4149382"/>
            <a:ext cx="4308927" cy="4308927"/>
          </a:xfrm>
          <a:custGeom>
            <a:avLst/>
            <a:gdLst>
              <a:gd name="T0" fmla="*/ 3834106 w 7668212"/>
              <a:gd name="T1" fmla="*/ 194436 h 7668212"/>
              <a:gd name="T2" fmla="*/ 194436 w 7668212"/>
              <a:gd name="T3" fmla="*/ 3834106 h 7668212"/>
              <a:gd name="T4" fmla="*/ 3834106 w 7668212"/>
              <a:gd name="T5" fmla="*/ 7473776 h 7668212"/>
              <a:gd name="T6" fmla="*/ 7473776 w 7668212"/>
              <a:gd name="T7" fmla="*/ 3834106 h 7668212"/>
              <a:gd name="T8" fmla="*/ 3834106 w 7668212"/>
              <a:gd name="T9" fmla="*/ 194436 h 7668212"/>
              <a:gd name="T10" fmla="*/ 3834106 w 7668212"/>
              <a:gd name="T11" fmla="*/ 0 h 7668212"/>
              <a:gd name="T12" fmla="*/ 7668212 w 7668212"/>
              <a:gd name="T13" fmla="*/ 3834106 h 7668212"/>
              <a:gd name="T14" fmla="*/ 3834106 w 7668212"/>
              <a:gd name="T15" fmla="*/ 7668212 h 7668212"/>
              <a:gd name="T16" fmla="*/ 0 w 7668212"/>
              <a:gd name="T17" fmla="*/ 3834106 h 7668212"/>
              <a:gd name="T18" fmla="*/ 3834106 w 7668212"/>
              <a:gd name="T19" fmla="*/ 0 h 76682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68212" h="7668212">
                <a:moveTo>
                  <a:pt x="3834106" y="194436"/>
                </a:moveTo>
                <a:cubicBezTo>
                  <a:pt x="1823972" y="194436"/>
                  <a:pt x="194436" y="1823972"/>
                  <a:pt x="194436" y="3834106"/>
                </a:cubicBezTo>
                <a:cubicBezTo>
                  <a:pt x="194436" y="5844240"/>
                  <a:pt x="1823972" y="7473776"/>
                  <a:pt x="3834106" y="7473776"/>
                </a:cubicBezTo>
                <a:cubicBezTo>
                  <a:pt x="5844240" y="7473776"/>
                  <a:pt x="7473776" y="5844240"/>
                  <a:pt x="7473776" y="3834106"/>
                </a:cubicBezTo>
                <a:cubicBezTo>
                  <a:pt x="7473776" y="1823972"/>
                  <a:pt x="5844240" y="194436"/>
                  <a:pt x="3834106" y="194436"/>
                </a:cubicBezTo>
                <a:close/>
                <a:moveTo>
                  <a:pt x="3834106" y="0"/>
                </a:moveTo>
                <a:cubicBezTo>
                  <a:pt x="5951624" y="0"/>
                  <a:pt x="7668212" y="1716588"/>
                  <a:pt x="7668212" y="3834106"/>
                </a:cubicBezTo>
                <a:cubicBezTo>
                  <a:pt x="7668212" y="5951624"/>
                  <a:pt x="5951624" y="7668212"/>
                  <a:pt x="3834106" y="7668212"/>
                </a:cubicBezTo>
                <a:cubicBezTo>
                  <a:pt x="1716588" y="7668212"/>
                  <a:pt x="0" y="5951624"/>
                  <a:pt x="0" y="3834106"/>
                </a:cubicBezTo>
                <a:cubicBezTo>
                  <a:pt x="0" y="1716588"/>
                  <a:pt x="1716588" y="0"/>
                  <a:pt x="3834106" y="0"/>
                </a:cubicBezTo>
                <a:close/>
              </a:path>
            </a:pathLst>
          </a:custGeom>
          <a:gradFill rotWithShape="1">
            <a:gsLst>
              <a:gs pos="100000">
                <a:srgbClr val="48A2A0"/>
              </a:gs>
              <a:gs pos="100000">
                <a:srgbClr val="CFF09E"/>
              </a:gs>
            </a:gsLst>
            <a:lin ang="5400000" scaled="1"/>
          </a:gradFill>
          <a:ln>
            <a:noFill/>
          </a:ln>
        </p:spPr>
        <p:txBody>
          <a:bodyPr lIns="0" tIns="0" rIns="0" bIns="0" anchor="ctr"/>
          <a:lstStyle/>
          <a:p>
            <a:endParaRPr lang="ko-KR" altLang="en-US" dirty="0"/>
          </a:p>
        </p:txBody>
      </p:sp>
      <p:sp>
        <p:nvSpPr>
          <p:cNvPr id="12" name="Овал 8">
            <a:extLst>
              <a:ext uri="{FF2B5EF4-FFF2-40B4-BE49-F238E27FC236}">
                <a16:creationId xmlns:a16="http://schemas.microsoft.com/office/drawing/2014/main" id="{BF6883E6-40C9-4B12-ADB6-35BC32A97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344" y="4058273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0D0A8C61-4151-459A-ADB5-81F1E985E68A}"/>
              </a:ext>
            </a:extLst>
          </p:cNvPr>
          <p:cNvSpPr>
            <a:spLocks/>
          </p:cNvSpPr>
          <p:nvPr/>
        </p:nvSpPr>
        <p:spPr bwMode="auto">
          <a:xfrm>
            <a:off x="6431360" y="2778522"/>
            <a:ext cx="3177262" cy="1307897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dirty="0"/>
          </a:p>
        </p:txBody>
      </p:sp>
      <p:sp>
        <p:nvSpPr>
          <p:cNvPr id="14" name="Прямоугольник 91">
            <a:extLst>
              <a:ext uri="{FF2B5EF4-FFF2-40B4-BE49-F238E27FC236}">
                <a16:creationId xmlns:a16="http://schemas.microsoft.com/office/drawing/2014/main" id="{3C3EB75F-77DE-4857-BB61-A12CF7209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3465" y="2472663"/>
            <a:ext cx="3945312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Optimal</a:t>
            </a:r>
            <a:r>
              <a:rPr lang="ko-KR" altLang="en-US" sz="3800" dirty="0">
                <a:solidFill>
                  <a:schemeClr val="tx1"/>
                </a:solidFill>
              </a:rPr>
              <a:t> </a:t>
            </a:r>
            <a:r>
              <a:rPr lang="en-US" altLang="ko-KR" sz="3800" dirty="0">
                <a:solidFill>
                  <a:schemeClr val="tx1"/>
                </a:solidFill>
              </a:rPr>
              <a:t>Storage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5" name="Полилиния 12">
            <a:extLst>
              <a:ext uri="{FF2B5EF4-FFF2-40B4-BE49-F238E27FC236}">
                <a16:creationId xmlns:a16="http://schemas.microsoft.com/office/drawing/2014/main" id="{361FD83C-386D-4D59-9724-35D273C6F1F9}"/>
              </a:ext>
            </a:extLst>
          </p:cNvPr>
          <p:cNvSpPr>
            <a:spLocks/>
          </p:cNvSpPr>
          <p:nvPr/>
        </p:nvSpPr>
        <p:spPr bwMode="auto">
          <a:xfrm>
            <a:off x="7582987" y="4225824"/>
            <a:ext cx="2071298" cy="1069129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dirty="0"/>
          </a:p>
        </p:txBody>
      </p:sp>
      <p:sp>
        <p:nvSpPr>
          <p:cNvPr id="16" name="Прямоугольник 91">
            <a:extLst>
              <a:ext uri="{FF2B5EF4-FFF2-40B4-BE49-F238E27FC236}">
                <a16:creationId xmlns:a16="http://schemas.microsoft.com/office/drawing/2014/main" id="{2961D95D-6A19-4060-BAC4-7661A00D2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8988" y="3885287"/>
            <a:ext cx="4950394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Fractional Knapsack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17" name="Полилиния 70">
            <a:extLst>
              <a:ext uri="{FF2B5EF4-FFF2-40B4-BE49-F238E27FC236}">
                <a16:creationId xmlns:a16="http://schemas.microsoft.com/office/drawing/2014/main" id="{A32A0C03-88F8-44D8-8B45-9B90DBF157D7}"/>
              </a:ext>
            </a:extLst>
          </p:cNvPr>
          <p:cNvSpPr>
            <a:spLocks/>
          </p:cNvSpPr>
          <p:nvPr/>
        </p:nvSpPr>
        <p:spPr bwMode="auto">
          <a:xfrm flipV="1">
            <a:off x="6878839" y="8203132"/>
            <a:ext cx="3204398" cy="1956296"/>
          </a:xfrm>
          <a:custGeom>
            <a:avLst/>
            <a:gdLst>
              <a:gd name="T0" fmla="*/ 0 w 2117558"/>
              <a:gd name="T1" fmla="*/ 1181100 h 1179094"/>
              <a:gd name="T2" fmla="*/ 986667 w 2117558"/>
              <a:gd name="T3" fmla="*/ 192833 h 1179094"/>
              <a:gd name="T4" fmla="*/ 1371708 w 2117558"/>
              <a:gd name="T5" fmla="*/ 0 h 1179094"/>
              <a:gd name="T6" fmla="*/ 2117725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/>
          </a:p>
        </p:txBody>
      </p:sp>
      <p:sp>
        <p:nvSpPr>
          <p:cNvPr id="18" name="Овал 8">
            <a:extLst>
              <a:ext uri="{FF2B5EF4-FFF2-40B4-BE49-F238E27FC236}">
                <a16:creationId xmlns:a16="http://schemas.microsoft.com/office/drawing/2014/main" id="{C0995E9B-09AC-4ECB-A833-BF09584D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919" y="5241626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19" name="Овал 8">
            <a:extLst>
              <a:ext uri="{FF2B5EF4-FFF2-40B4-BE49-F238E27FC236}">
                <a16:creationId xmlns:a16="http://schemas.microsoft.com/office/drawing/2014/main" id="{A3358882-1A49-440A-A7FB-A61E2FC2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825" y="8073885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21" name="Овал 8">
            <a:extLst>
              <a:ext uri="{FF2B5EF4-FFF2-40B4-BE49-F238E27FC236}">
                <a16:creationId xmlns:a16="http://schemas.microsoft.com/office/drawing/2014/main" id="{8CCB2B1E-286A-457C-A27B-8394597E5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142" y="7069965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22" name="Прямоугольник 91">
            <a:extLst>
              <a:ext uri="{FF2B5EF4-FFF2-40B4-BE49-F238E27FC236}">
                <a16:creationId xmlns:a16="http://schemas.microsoft.com/office/drawing/2014/main" id="{B771BD30-0EE9-4534-8E49-D894C6229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4496" y="5354574"/>
            <a:ext cx="5378395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Optimal Merge Pattern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91">
            <a:extLst>
              <a:ext uri="{FF2B5EF4-FFF2-40B4-BE49-F238E27FC236}">
                <a16:creationId xmlns:a16="http://schemas.microsoft.com/office/drawing/2014/main" id="{7C497CEF-C54D-4810-949D-B3E4646BC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827" y="9832467"/>
            <a:ext cx="8517075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Shortest Path : Priority First Search 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91">
            <a:extLst>
              <a:ext uri="{FF2B5EF4-FFF2-40B4-BE49-F238E27FC236}">
                <a16:creationId xmlns:a16="http://schemas.microsoft.com/office/drawing/2014/main" id="{50D50DD6-AA7F-4C3A-BFEA-2C8C08E6F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8622" y="6817132"/>
            <a:ext cx="9875504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Minimum cost spanning tree : Kruskal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BB9A1FB7-143F-4C28-B944-F3EB111FD1BD}"/>
              </a:ext>
            </a:extLst>
          </p:cNvPr>
          <p:cNvSpPr txBox="1">
            <a:spLocks/>
          </p:cNvSpPr>
          <p:nvPr/>
        </p:nvSpPr>
        <p:spPr bwMode="auto">
          <a:xfrm>
            <a:off x="3271842" y="5635828"/>
            <a:ext cx="4177890" cy="93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ko-KR" altLang="en-US" sz="5400" b="0" dirty="0">
                <a:solidFill>
                  <a:srgbClr val="555B6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Impact" charset="0"/>
              </a:rPr>
              <a:t>탐욕 알고리즘</a:t>
            </a:r>
            <a:endParaRPr lang="en-US" altLang="x-none" sz="5400" b="0" dirty="0">
              <a:solidFill>
                <a:srgbClr val="555B6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Impact" charset="0"/>
            </a:endParaRP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3BA0B391-8F7A-420A-94B6-626ED0451CF2}"/>
              </a:ext>
            </a:extLst>
          </p:cNvPr>
          <p:cNvSpPr txBox="1">
            <a:spLocks/>
          </p:cNvSpPr>
          <p:nvPr/>
        </p:nvSpPr>
        <p:spPr bwMode="auto">
          <a:xfrm>
            <a:off x="3111926" y="6545708"/>
            <a:ext cx="4457248" cy="59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3200" b="0" dirty="0">
                <a:solidFill>
                  <a:srgbClr val="565C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Impact" charset="0"/>
              </a:rPr>
              <a:t>Greedy Method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DC29A80-BF0A-4265-AB94-685CFC7FF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30280" y="4195280"/>
            <a:ext cx="7947288" cy="6513758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BAAD9BF-32D1-4A90-8D04-D7737D4BCDD1}"/>
              </a:ext>
            </a:extLst>
          </p:cNvPr>
          <p:cNvCxnSpPr>
            <a:endCxn id="5" idx="1"/>
          </p:cNvCxnSpPr>
          <p:nvPr/>
        </p:nvCxnSpPr>
        <p:spPr bwMode="auto">
          <a:xfrm flipV="1">
            <a:off x="7799774" y="5719555"/>
            <a:ext cx="1972445" cy="314069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BEDD86B-EB7F-405B-8695-68249FE3A928}"/>
              </a:ext>
            </a:extLst>
          </p:cNvPr>
          <p:cNvCxnSpPr>
            <a:endCxn id="10" idx="1"/>
          </p:cNvCxnSpPr>
          <p:nvPr/>
        </p:nvCxnSpPr>
        <p:spPr bwMode="auto">
          <a:xfrm>
            <a:off x="7727504" y="6569417"/>
            <a:ext cx="2086048" cy="580503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Овал 8">
            <a:extLst>
              <a:ext uri="{FF2B5EF4-FFF2-40B4-BE49-F238E27FC236}">
                <a16:creationId xmlns:a16="http://schemas.microsoft.com/office/drawing/2014/main" id="{60ADCF49-1EA0-42DB-8B7E-76145F764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041" y="5939308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40" name="Овал 8">
            <a:extLst>
              <a:ext uri="{FF2B5EF4-FFF2-40B4-BE49-F238E27FC236}">
                <a16:creationId xmlns:a16="http://schemas.microsoft.com/office/drawing/2014/main" id="{3B556843-D35D-4EAC-AAA7-525823732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2569" y="6487535"/>
            <a:ext cx="200025" cy="200025"/>
          </a:xfrm>
          <a:prstGeom prst="ellipse">
            <a:avLst/>
          </a:prstGeom>
          <a:solidFill>
            <a:srgbClr val="697689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41" name="Полилиния 12">
            <a:extLst>
              <a:ext uri="{FF2B5EF4-FFF2-40B4-BE49-F238E27FC236}">
                <a16:creationId xmlns:a16="http://schemas.microsoft.com/office/drawing/2014/main" id="{DB4476C8-CA15-4D0C-86C1-385997CA88E5}"/>
              </a:ext>
            </a:extLst>
          </p:cNvPr>
          <p:cNvSpPr>
            <a:spLocks/>
          </p:cNvSpPr>
          <p:nvPr/>
        </p:nvSpPr>
        <p:spPr bwMode="auto">
          <a:xfrm rot="13957205">
            <a:off x="7526868" y="7467818"/>
            <a:ext cx="2553119" cy="959767"/>
          </a:xfrm>
          <a:custGeom>
            <a:avLst/>
            <a:gdLst>
              <a:gd name="T0" fmla="*/ 0 w 2117558"/>
              <a:gd name="T1" fmla="*/ 1181100 h 1179094"/>
              <a:gd name="T2" fmla="*/ 985927 w 2117558"/>
              <a:gd name="T3" fmla="*/ 192833 h 1179094"/>
              <a:gd name="T4" fmla="*/ 1370680 w 2117558"/>
              <a:gd name="T5" fmla="*/ 0 h 1179094"/>
              <a:gd name="T6" fmla="*/ 2116137 w 2117558"/>
              <a:gd name="T7" fmla="*/ 0 h 11790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7558" h="1179094">
                <a:moveTo>
                  <a:pt x="0" y="1179094"/>
                </a:moveTo>
                <a:lnTo>
                  <a:pt x="986589" y="192505"/>
                </a:lnTo>
                <a:cubicBezTo>
                  <a:pt x="1075897" y="111610"/>
                  <a:pt x="1187507" y="8412"/>
                  <a:pt x="1371600" y="0"/>
                </a:cubicBezTo>
                <a:lnTo>
                  <a:pt x="2117558" y="0"/>
                </a:lnTo>
              </a:path>
            </a:pathLst>
          </a:custGeom>
          <a:noFill/>
          <a:ln w="41275" cap="flat" cmpd="sng">
            <a:solidFill>
              <a:srgbClr val="7D899B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ko-KR" altLang="en-US" dirty="0"/>
          </a:p>
        </p:txBody>
      </p:sp>
      <p:sp>
        <p:nvSpPr>
          <p:cNvPr id="9" name="Скругленный прямоугольник 88">
            <a:extLst>
              <a:ext uri="{FF2B5EF4-FFF2-40B4-BE49-F238E27FC236}">
                <a16:creationId xmlns:a16="http://schemas.microsoft.com/office/drawing/2014/main" id="{A516E776-1604-47BA-9BBC-2F65AD7E7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7274" y="8173843"/>
            <a:ext cx="4565091" cy="955858"/>
          </a:xfrm>
          <a:prstGeom prst="roundRect">
            <a:avLst>
              <a:gd name="adj" fmla="val 50000"/>
            </a:avLst>
          </a:prstGeom>
          <a:solidFill>
            <a:srgbClr val="CFF09E"/>
          </a:solidFill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 eaLnBrk="1"/>
            <a:endParaRPr lang="ru-RU" altLang="ru-RU"/>
          </a:p>
        </p:txBody>
      </p:sp>
      <p:sp>
        <p:nvSpPr>
          <p:cNvPr id="25" name="Прямоугольник 91">
            <a:extLst>
              <a:ext uri="{FF2B5EF4-FFF2-40B4-BE49-F238E27FC236}">
                <a16:creationId xmlns:a16="http://schemas.microsoft.com/office/drawing/2014/main" id="{FF9BA943-AD71-4491-AE4D-E893C47E2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6105" y="8337613"/>
            <a:ext cx="3975768" cy="6771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3800" dirty="0">
                <a:solidFill>
                  <a:schemeClr val="tx1"/>
                </a:solidFill>
              </a:rPr>
              <a:t>Huffman Coding</a:t>
            </a:r>
            <a:endParaRPr lang="ko-KR" altLang="en-US" sz="3800" dirty="0">
              <a:solidFill>
                <a:schemeClr val="tx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4957457-E334-4C66-8086-01698EF43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38860" y="2267214"/>
            <a:ext cx="5467166" cy="75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8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997F65-CD4D-4D38-9679-AA3D85195082}"/>
              </a:ext>
            </a:extLst>
          </p:cNvPr>
          <p:cNvCxnSpPr/>
          <p:nvPr/>
        </p:nvCxnSpPr>
        <p:spPr bwMode="auto">
          <a:xfrm flipV="1">
            <a:off x="21011791" y="7035960"/>
            <a:ext cx="1513357" cy="1829314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99E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15FB40E9-6BBB-4E4B-BAAF-DFB7C73B128D}"/>
              </a:ext>
            </a:extLst>
          </p:cNvPr>
          <p:cNvSpPr>
            <a:spLocks noChangeAspect="1"/>
          </p:cNvSpPr>
          <p:nvPr/>
        </p:nvSpPr>
        <p:spPr>
          <a:xfrm>
            <a:off x="2864415" y="2313782"/>
            <a:ext cx="1944216" cy="1944216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A</a:t>
            </a:r>
            <a:endParaRPr lang="ko-KR" altLang="en-US" sz="60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61268BC-703B-4528-B6FC-9080D2318C50}"/>
              </a:ext>
            </a:extLst>
          </p:cNvPr>
          <p:cNvSpPr>
            <a:spLocks noChangeAspect="1"/>
          </p:cNvSpPr>
          <p:nvPr/>
        </p:nvSpPr>
        <p:spPr>
          <a:xfrm>
            <a:off x="155359" y="5230106"/>
            <a:ext cx="1944216" cy="1944216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B</a:t>
            </a:r>
            <a:endParaRPr lang="ko-KR" altLang="en-US" sz="6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BAEA187-0A8B-410C-B18B-463DBDB1BFC8}"/>
              </a:ext>
            </a:extLst>
          </p:cNvPr>
          <p:cNvSpPr>
            <a:spLocks noChangeAspect="1"/>
          </p:cNvSpPr>
          <p:nvPr/>
        </p:nvSpPr>
        <p:spPr>
          <a:xfrm>
            <a:off x="5555961" y="5230106"/>
            <a:ext cx="1944216" cy="1944216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C</a:t>
            </a:r>
            <a:endParaRPr lang="ko-KR" altLang="en-US" sz="6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F2F574D-D939-4444-99D9-435ADAAE9F3D}"/>
              </a:ext>
            </a:extLst>
          </p:cNvPr>
          <p:cNvSpPr>
            <a:spLocks noChangeAspect="1"/>
          </p:cNvSpPr>
          <p:nvPr/>
        </p:nvSpPr>
        <p:spPr>
          <a:xfrm>
            <a:off x="2855659" y="8290446"/>
            <a:ext cx="1944216" cy="1944216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D</a:t>
            </a:r>
            <a:endParaRPr lang="ko-KR" altLang="en-US" sz="6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548DE5-2C70-46ED-ADF5-A4C766B94585}"/>
              </a:ext>
            </a:extLst>
          </p:cNvPr>
          <p:cNvCxnSpPr>
            <a:stCxn id="3" idx="3"/>
            <a:endCxn id="5" idx="7"/>
          </p:cNvCxnSpPr>
          <p:nvPr/>
        </p:nvCxnSpPr>
        <p:spPr bwMode="auto">
          <a:xfrm flipH="1">
            <a:off x="1814851" y="3973274"/>
            <a:ext cx="1334288" cy="1541556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99E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610CA72-B343-42A2-9C82-BC865459531E}"/>
              </a:ext>
            </a:extLst>
          </p:cNvPr>
          <p:cNvCxnSpPr>
            <a:stCxn id="7" idx="1"/>
          </p:cNvCxnSpPr>
          <p:nvPr/>
        </p:nvCxnSpPr>
        <p:spPr bwMode="auto">
          <a:xfrm flipH="1" flipV="1">
            <a:off x="1746849" y="6878860"/>
            <a:ext cx="1393534" cy="169631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99E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61D27C-F1DE-43C4-BA10-0F9B76AF3327}"/>
              </a:ext>
            </a:extLst>
          </p:cNvPr>
          <p:cNvCxnSpPr>
            <a:stCxn id="6" idx="1"/>
          </p:cNvCxnSpPr>
          <p:nvPr/>
        </p:nvCxnSpPr>
        <p:spPr bwMode="auto">
          <a:xfrm flipH="1" flipV="1">
            <a:off x="4525075" y="3895897"/>
            <a:ext cx="1315610" cy="1618933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99E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41E7E91-B985-43C8-8C22-8B930D455D62}"/>
              </a:ext>
            </a:extLst>
          </p:cNvPr>
          <p:cNvCxnSpPr/>
          <p:nvPr/>
        </p:nvCxnSpPr>
        <p:spPr bwMode="auto">
          <a:xfrm flipV="1">
            <a:off x="4654578" y="7012419"/>
            <a:ext cx="1348536" cy="1698654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99E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84A045B-4FBD-473F-94C4-2F3FA609A076}"/>
              </a:ext>
            </a:extLst>
          </p:cNvPr>
          <p:cNvCxnSpPr>
            <a:stCxn id="3" idx="4"/>
            <a:endCxn id="7" idx="0"/>
          </p:cNvCxnSpPr>
          <p:nvPr/>
        </p:nvCxnSpPr>
        <p:spPr bwMode="auto">
          <a:xfrm flipH="1">
            <a:off x="3827767" y="4257998"/>
            <a:ext cx="8756" cy="4032448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432F2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6740E8C-A733-4E5C-B0A5-D511C97B8887}"/>
              </a:ext>
            </a:extLst>
          </p:cNvPr>
          <p:cNvCxnSpPr>
            <a:stCxn id="6" idx="2"/>
          </p:cNvCxnSpPr>
          <p:nvPr/>
        </p:nvCxnSpPr>
        <p:spPr bwMode="auto">
          <a:xfrm flipH="1" flipV="1">
            <a:off x="2067443" y="6178436"/>
            <a:ext cx="3488518" cy="23778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432F2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5B0B1F-8FBB-4070-B07C-82A6F2435A16}"/>
              </a:ext>
            </a:extLst>
          </p:cNvPr>
          <p:cNvSpPr txBox="1"/>
          <p:nvPr/>
        </p:nvSpPr>
        <p:spPr>
          <a:xfrm flipH="1">
            <a:off x="2033625" y="4257999"/>
            <a:ext cx="320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5</a:t>
            </a:r>
            <a:endParaRPr lang="ko-KR" altLang="en-US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E3624-6ABA-4D5E-98EB-1078F412DBD4}"/>
              </a:ext>
            </a:extLst>
          </p:cNvPr>
          <p:cNvSpPr txBox="1"/>
          <p:nvPr/>
        </p:nvSpPr>
        <p:spPr>
          <a:xfrm flipH="1">
            <a:off x="3808763" y="4692472"/>
            <a:ext cx="86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A0C7DE-ADCE-4721-B5DF-F9F93B372BBA}"/>
              </a:ext>
            </a:extLst>
          </p:cNvPr>
          <p:cNvSpPr txBox="1"/>
          <p:nvPr/>
        </p:nvSpPr>
        <p:spPr>
          <a:xfrm flipH="1">
            <a:off x="5111840" y="6202214"/>
            <a:ext cx="86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A671E-2659-4EF1-B3E5-AD7F55363DE9}"/>
              </a:ext>
            </a:extLst>
          </p:cNvPr>
          <p:cNvSpPr txBox="1"/>
          <p:nvPr/>
        </p:nvSpPr>
        <p:spPr>
          <a:xfrm flipH="1">
            <a:off x="5292734" y="4161209"/>
            <a:ext cx="86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EA1B55-7AE1-40A3-85BC-CA386A9D0AD3}"/>
              </a:ext>
            </a:extLst>
          </p:cNvPr>
          <p:cNvSpPr txBox="1"/>
          <p:nvPr/>
        </p:nvSpPr>
        <p:spPr>
          <a:xfrm flipH="1">
            <a:off x="1709324" y="7566244"/>
            <a:ext cx="86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1CA85B-DD32-4270-8592-091C16AB4AB2}"/>
              </a:ext>
            </a:extLst>
          </p:cNvPr>
          <p:cNvSpPr txBox="1"/>
          <p:nvPr/>
        </p:nvSpPr>
        <p:spPr>
          <a:xfrm flipH="1">
            <a:off x="5484106" y="7399608"/>
            <a:ext cx="86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6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949391B-D6C4-4431-ABCF-020855797AC1}"/>
              </a:ext>
            </a:extLst>
          </p:cNvPr>
          <p:cNvCxnSpPr/>
          <p:nvPr/>
        </p:nvCxnSpPr>
        <p:spPr bwMode="auto">
          <a:xfrm>
            <a:off x="3800007" y="1354757"/>
            <a:ext cx="8756" cy="1038747"/>
          </a:xfrm>
          <a:prstGeom prst="straightConnector1">
            <a:avLst/>
          </a:prstGeom>
          <a:solidFill>
            <a:schemeClr val="accent1"/>
          </a:solidFill>
          <a:ln w="73025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5D93F5B-39C6-4441-8D40-DC44DAD42EF9}"/>
              </a:ext>
            </a:extLst>
          </p:cNvPr>
          <p:cNvSpPr/>
          <p:nvPr/>
        </p:nvSpPr>
        <p:spPr>
          <a:xfrm>
            <a:off x="3249154" y="770224"/>
            <a:ext cx="1119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/>
              <a:t>Start</a:t>
            </a:r>
            <a:endParaRPr lang="ko-KR" altLang="en-US" sz="32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AD6C87B-38CD-43E9-B182-0C0C1BDE6195}"/>
              </a:ext>
            </a:extLst>
          </p:cNvPr>
          <p:cNvSpPr>
            <a:spLocks noChangeAspect="1"/>
          </p:cNvSpPr>
          <p:nvPr/>
        </p:nvSpPr>
        <p:spPr>
          <a:xfrm>
            <a:off x="11084189" y="2313782"/>
            <a:ext cx="1944216" cy="1944216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A</a:t>
            </a:r>
            <a:endParaRPr lang="ko-KR" altLang="en-US" sz="60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C59EB20-D125-4782-9328-B5F7663A72EF}"/>
              </a:ext>
            </a:extLst>
          </p:cNvPr>
          <p:cNvSpPr>
            <a:spLocks noChangeAspect="1"/>
          </p:cNvSpPr>
          <p:nvPr/>
        </p:nvSpPr>
        <p:spPr>
          <a:xfrm>
            <a:off x="8375133" y="5230106"/>
            <a:ext cx="1944216" cy="1944216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B</a:t>
            </a:r>
            <a:endParaRPr lang="ko-KR" altLang="en-US" sz="60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45B695F-A463-44E5-9017-1E26D0C51AD1}"/>
              </a:ext>
            </a:extLst>
          </p:cNvPr>
          <p:cNvSpPr>
            <a:spLocks noChangeAspect="1"/>
          </p:cNvSpPr>
          <p:nvPr/>
        </p:nvSpPr>
        <p:spPr>
          <a:xfrm>
            <a:off x="13775735" y="5230106"/>
            <a:ext cx="1944216" cy="1944216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C</a:t>
            </a:r>
            <a:endParaRPr lang="ko-KR" altLang="en-US" sz="6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AB5EA9B-0518-4305-AA69-6F6C53BE5616}"/>
              </a:ext>
            </a:extLst>
          </p:cNvPr>
          <p:cNvSpPr>
            <a:spLocks noChangeAspect="1"/>
          </p:cNvSpPr>
          <p:nvPr/>
        </p:nvSpPr>
        <p:spPr>
          <a:xfrm>
            <a:off x="11075433" y="8290446"/>
            <a:ext cx="1944216" cy="1944216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D</a:t>
            </a:r>
            <a:endParaRPr lang="ko-KR" altLang="en-US" sz="60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6E047E5-6807-44C1-A323-2F6D0F431E4D}"/>
              </a:ext>
            </a:extLst>
          </p:cNvPr>
          <p:cNvCxnSpPr>
            <a:stCxn id="36" idx="3"/>
            <a:endCxn id="37" idx="7"/>
          </p:cNvCxnSpPr>
          <p:nvPr/>
        </p:nvCxnSpPr>
        <p:spPr bwMode="auto">
          <a:xfrm flipH="1">
            <a:off x="10034625" y="3973274"/>
            <a:ext cx="1334288" cy="1541556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432F2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B794C7F-D5C2-4C00-9C52-5103E3FE3DC1}"/>
              </a:ext>
            </a:extLst>
          </p:cNvPr>
          <p:cNvCxnSpPr>
            <a:stCxn id="39" idx="1"/>
          </p:cNvCxnSpPr>
          <p:nvPr/>
        </p:nvCxnSpPr>
        <p:spPr bwMode="auto">
          <a:xfrm flipH="1" flipV="1">
            <a:off x="9966623" y="6878860"/>
            <a:ext cx="1393534" cy="169631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432F2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45CB208-C0CB-43E0-B6CF-08889FD47E86}"/>
              </a:ext>
            </a:extLst>
          </p:cNvPr>
          <p:cNvCxnSpPr/>
          <p:nvPr/>
        </p:nvCxnSpPr>
        <p:spPr bwMode="auto">
          <a:xfrm flipH="1" flipV="1">
            <a:off x="12744849" y="3895897"/>
            <a:ext cx="1393534" cy="169631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432F2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A5206EE-427A-4197-A55A-BBCCC39BF8B1}"/>
              </a:ext>
            </a:extLst>
          </p:cNvPr>
          <p:cNvCxnSpPr/>
          <p:nvPr/>
        </p:nvCxnSpPr>
        <p:spPr bwMode="auto">
          <a:xfrm flipV="1">
            <a:off x="12705304" y="6956237"/>
            <a:ext cx="1574485" cy="1909037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432F2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067FFC-B11D-4B8F-85CE-FF232A59B66C}"/>
              </a:ext>
            </a:extLst>
          </p:cNvPr>
          <p:cNvCxnSpPr>
            <a:stCxn id="36" idx="4"/>
            <a:endCxn id="39" idx="0"/>
          </p:cNvCxnSpPr>
          <p:nvPr/>
        </p:nvCxnSpPr>
        <p:spPr bwMode="auto">
          <a:xfrm flipH="1">
            <a:off x="12047541" y="4257998"/>
            <a:ext cx="8756" cy="4032448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432F2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8303484-0FB2-4518-BE65-C6437D5F46E3}"/>
              </a:ext>
            </a:extLst>
          </p:cNvPr>
          <p:cNvCxnSpPr>
            <a:stCxn id="38" idx="2"/>
          </p:cNvCxnSpPr>
          <p:nvPr/>
        </p:nvCxnSpPr>
        <p:spPr bwMode="auto">
          <a:xfrm flipH="1" flipV="1">
            <a:off x="10287217" y="6178436"/>
            <a:ext cx="3488518" cy="23778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432F2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1805C3-B53B-447C-8298-A5BFF232625E}"/>
              </a:ext>
            </a:extLst>
          </p:cNvPr>
          <p:cNvSpPr txBox="1"/>
          <p:nvPr/>
        </p:nvSpPr>
        <p:spPr>
          <a:xfrm flipH="1">
            <a:off x="10253399" y="4257999"/>
            <a:ext cx="320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5</a:t>
            </a:r>
            <a:endParaRPr lang="ko-KR" altLang="en-US" sz="4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A4BC0A-592D-419E-8089-5F32301D26CB}"/>
              </a:ext>
            </a:extLst>
          </p:cNvPr>
          <p:cNvSpPr txBox="1"/>
          <p:nvPr/>
        </p:nvSpPr>
        <p:spPr>
          <a:xfrm flipH="1">
            <a:off x="12028537" y="4692472"/>
            <a:ext cx="86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255FBA-87CF-41BD-AF41-F55F0B388B57}"/>
              </a:ext>
            </a:extLst>
          </p:cNvPr>
          <p:cNvSpPr txBox="1"/>
          <p:nvPr/>
        </p:nvSpPr>
        <p:spPr>
          <a:xfrm flipH="1">
            <a:off x="13331614" y="6202214"/>
            <a:ext cx="86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A143D6-6035-4248-B21D-11190B641A62}"/>
              </a:ext>
            </a:extLst>
          </p:cNvPr>
          <p:cNvSpPr txBox="1"/>
          <p:nvPr/>
        </p:nvSpPr>
        <p:spPr>
          <a:xfrm flipH="1">
            <a:off x="13512508" y="4161209"/>
            <a:ext cx="86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C406D3-832D-46B0-8F95-9090387DF209}"/>
              </a:ext>
            </a:extLst>
          </p:cNvPr>
          <p:cNvSpPr txBox="1"/>
          <p:nvPr/>
        </p:nvSpPr>
        <p:spPr>
          <a:xfrm flipH="1">
            <a:off x="9929098" y="7566244"/>
            <a:ext cx="86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B2225C-EE55-47A2-90C8-0BD27254D26C}"/>
              </a:ext>
            </a:extLst>
          </p:cNvPr>
          <p:cNvSpPr txBox="1"/>
          <p:nvPr/>
        </p:nvSpPr>
        <p:spPr>
          <a:xfrm flipH="1">
            <a:off x="13703880" y="7399608"/>
            <a:ext cx="86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6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740498F-A07C-4420-8DBC-B7A9A201BB71}"/>
              </a:ext>
            </a:extLst>
          </p:cNvPr>
          <p:cNvCxnSpPr/>
          <p:nvPr/>
        </p:nvCxnSpPr>
        <p:spPr bwMode="auto">
          <a:xfrm>
            <a:off x="12019781" y="1354757"/>
            <a:ext cx="8756" cy="1038747"/>
          </a:xfrm>
          <a:prstGeom prst="straightConnector1">
            <a:avLst/>
          </a:prstGeom>
          <a:solidFill>
            <a:schemeClr val="accent1"/>
          </a:solidFill>
          <a:ln w="73025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B58793C-87E2-4CCC-8F20-A9C8A3C3E6CC}"/>
              </a:ext>
            </a:extLst>
          </p:cNvPr>
          <p:cNvSpPr/>
          <p:nvPr/>
        </p:nvSpPr>
        <p:spPr>
          <a:xfrm>
            <a:off x="11468928" y="770224"/>
            <a:ext cx="1119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/>
              <a:t>Start</a:t>
            </a:r>
            <a:endParaRPr lang="ko-KR" altLang="en-US" sz="3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60FAA6A-2ED7-4F4B-AB8B-3017B2361F2E}"/>
              </a:ext>
            </a:extLst>
          </p:cNvPr>
          <p:cNvSpPr>
            <a:spLocks noChangeAspect="1"/>
          </p:cNvSpPr>
          <p:nvPr/>
        </p:nvSpPr>
        <p:spPr>
          <a:xfrm>
            <a:off x="19329548" y="2393504"/>
            <a:ext cx="1944216" cy="1944216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A</a:t>
            </a:r>
            <a:endParaRPr lang="ko-KR" altLang="en-US" sz="60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FF1155A-DD70-43AE-9DB3-B2415D98304F}"/>
              </a:ext>
            </a:extLst>
          </p:cNvPr>
          <p:cNvSpPr>
            <a:spLocks noChangeAspect="1"/>
          </p:cNvSpPr>
          <p:nvPr/>
        </p:nvSpPr>
        <p:spPr>
          <a:xfrm>
            <a:off x="16620492" y="5309828"/>
            <a:ext cx="1944216" cy="1944216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B</a:t>
            </a:r>
            <a:endParaRPr lang="ko-KR" altLang="en-US" sz="60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B1270EF-F3F1-444E-8A85-E306E6DBB1BE}"/>
              </a:ext>
            </a:extLst>
          </p:cNvPr>
          <p:cNvSpPr>
            <a:spLocks noChangeAspect="1"/>
          </p:cNvSpPr>
          <p:nvPr/>
        </p:nvSpPr>
        <p:spPr>
          <a:xfrm>
            <a:off x="22021094" y="5309828"/>
            <a:ext cx="1944216" cy="1944216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C</a:t>
            </a:r>
            <a:endParaRPr lang="ko-KR" altLang="en-US" sz="60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192325A-16D2-45D4-A38D-8D8DE4FBF396}"/>
              </a:ext>
            </a:extLst>
          </p:cNvPr>
          <p:cNvSpPr>
            <a:spLocks noChangeAspect="1"/>
          </p:cNvSpPr>
          <p:nvPr/>
        </p:nvSpPr>
        <p:spPr>
          <a:xfrm>
            <a:off x="19320792" y="8370168"/>
            <a:ext cx="1944216" cy="1944216"/>
          </a:xfrm>
          <a:prstGeom prst="ellipse">
            <a:avLst/>
          </a:prstGeom>
          <a:solidFill>
            <a:srgbClr val="432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D</a:t>
            </a:r>
            <a:endParaRPr lang="ko-KR" altLang="en-US" sz="6000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0FFA74B-A1D2-4D5A-97BF-283408A85370}"/>
              </a:ext>
            </a:extLst>
          </p:cNvPr>
          <p:cNvCxnSpPr>
            <a:stCxn id="54" idx="3"/>
            <a:endCxn id="55" idx="7"/>
          </p:cNvCxnSpPr>
          <p:nvPr/>
        </p:nvCxnSpPr>
        <p:spPr bwMode="auto">
          <a:xfrm flipH="1">
            <a:off x="18279984" y="4052996"/>
            <a:ext cx="1334288" cy="1541556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99E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7FE9A7-8539-4C4E-AEEF-323E6565A0F5}"/>
              </a:ext>
            </a:extLst>
          </p:cNvPr>
          <p:cNvCxnSpPr>
            <a:stCxn id="57" idx="1"/>
          </p:cNvCxnSpPr>
          <p:nvPr/>
        </p:nvCxnSpPr>
        <p:spPr bwMode="auto">
          <a:xfrm flipH="1" flipV="1">
            <a:off x="18211982" y="6958582"/>
            <a:ext cx="1393534" cy="169631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432F2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676822B-7EDC-4CB5-A214-80DB8B97A195}"/>
              </a:ext>
            </a:extLst>
          </p:cNvPr>
          <p:cNvCxnSpPr/>
          <p:nvPr/>
        </p:nvCxnSpPr>
        <p:spPr bwMode="auto">
          <a:xfrm flipH="1" flipV="1">
            <a:off x="20990208" y="3975619"/>
            <a:ext cx="1393534" cy="169631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432F2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FA8BA60-BC94-4A93-BF7B-3348364473FE}"/>
              </a:ext>
            </a:extLst>
          </p:cNvPr>
          <p:cNvCxnSpPr>
            <a:stCxn id="54" idx="4"/>
            <a:endCxn id="57" idx="0"/>
          </p:cNvCxnSpPr>
          <p:nvPr/>
        </p:nvCxnSpPr>
        <p:spPr bwMode="auto">
          <a:xfrm flipH="1">
            <a:off x="20292900" y="4337720"/>
            <a:ext cx="8756" cy="4032448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99E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416CE9-D8E5-48B4-A3E6-2F4350F94A20}"/>
              </a:ext>
            </a:extLst>
          </p:cNvPr>
          <p:cNvCxnSpPr>
            <a:stCxn id="56" idx="2"/>
          </p:cNvCxnSpPr>
          <p:nvPr/>
        </p:nvCxnSpPr>
        <p:spPr bwMode="auto">
          <a:xfrm flipH="1" flipV="1">
            <a:off x="18532576" y="6258158"/>
            <a:ext cx="3488518" cy="23778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99EE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702F5E8-9560-450E-9DE0-5F14C339C039}"/>
              </a:ext>
            </a:extLst>
          </p:cNvPr>
          <p:cNvSpPr txBox="1"/>
          <p:nvPr/>
        </p:nvSpPr>
        <p:spPr>
          <a:xfrm flipH="1">
            <a:off x="18498758" y="4337721"/>
            <a:ext cx="320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5</a:t>
            </a:r>
            <a:endParaRPr lang="ko-KR" altLang="en-US" sz="4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79257D-2A7C-4B1C-83AD-97163BCA037D}"/>
              </a:ext>
            </a:extLst>
          </p:cNvPr>
          <p:cNvSpPr txBox="1"/>
          <p:nvPr/>
        </p:nvSpPr>
        <p:spPr>
          <a:xfrm flipH="1">
            <a:off x="20273896" y="4772194"/>
            <a:ext cx="86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EFF418-EB6A-459B-AFBA-9F088DF0AA4E}"/>
              </a:ext>
            </a:extLst>
          </p:cNvPr>
          <p:cNvSpPr txBox="1"/>
          <p:nvPr/>
        </p:nvSpPr>
        <p:spPr>
          <a:xfrm flipH="1">
            <a:off x="21576973" y="6281936"/>
            <a:ext cx="86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89C170-BBAB-4972-92F6-B8F22C0A8113}"/>
              </a:ext>
            </a:extLst>
          </p:cNvPr>
          <p:cNvSpPr txBox="1"/>
          <p:nvPr/>
        </p:nvSpPr>
        <p:spPr>
          <a:xfrm flipH="1">
            <a:off x="21757867" y="4240931"/>
            <a:ext cx="86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3BE0A-BD36-42EC-86AB-B7131D83B23C}"/>
              </a:ext>
            </a:extLst>
          </p:cNvPr>
          <p:cNvSpPr txBox="1"/>
          <p:nvPr/>
        </p:nvSpPr>
        <p:spPr>
          <a:xfrm flipH="1">
            <a:off x="18174457" y="7645966"/>
            <a:ext cx="86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86DFB0-9996-4DA6-A049-0378D8EE71F5}"/>
              </a:ext>
            </a:extLst>
          </p:cNvPr>
          <p:cNvSpPr txBox="1"/>
          <p:nvPr/>
        </p:nvSpPr>
        <p:spPr>
          <a:xfrm flipH="1">
            <a:off x="21949239" y="7479330"/>
            <a:ext cx="86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6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29B344D-AB6A-4B6D-B92E-9BFDBBEBF04B}"/>
              </a:ext>
            </a:extLst>
          </p:cNvPr>
          <p:cNvCxnSpPr/>
          <p:nvPr/>
        </p:nvCxnSpPr>
        <p:spPr bwMode="auto">
          <a:xfrm>
            <a:off x="20265140" y="1434479"/>
            <a:ext cx="8756" cy="1038747"/>
          </a:xfrm>
          <a:prstGeom prst="straightConnector1">
            <a:avLst/>
          </a:prstGeom>
          <a:solidFill>
            <a:schemeClr val="accent1"/>
          </a:solidFill>
          <a:ln w="73025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7DA61A-C5A8-4273-854B-CAC3249AFD48}"/>
              </a:ext>
            </a:extLst>
          </p:cNvPr>
          <p:cNvSpPr/>
          <p:nvPr/>
        </p:nvSpPr>
        <p:spPr>
          <a:xfrm>
            <a:off x="19714287" y="849946"/>
            <a:ext cx="1119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/>
              <a:t>Start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711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29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53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6676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30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30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2104</TotalTime>
  <Words>127</Words>
  <Application>Microsoft Office PowerPoint</Application>
  <PresentationFormat>사용자 지정</PresentationFormat>
  <Paragraphs>65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Helvetica Neue</vt:lpstr>
      <vt:lpstr>Helvetica Neue Light</vt:lpstr>
      <vt:lpstr>Helvetica Neue Medium</vt:lpstr>
      <vt:lpstr>나눔고딕 ExtraBold</vt:lpstr>
      <vt:lpstr>Arial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고언약</dc:creator>
  <cp:lastModifiedBy>고 언약</cp:lastModifiedBy>
  <cp:revision>129</cp:revision>
  <dcterms:modified xsi:type="dcterms:W3CDTF">2019-12-27T08:56:56Z</dcterms:modified>
</cp:coreProperties>
</file>