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126"/>
    <a:srgbClr val="2D68C4"/>
    <a:srgbClr val="4472C4"/>
    <a:srgbClr val="CCDCB9"/>
    <a:srgbClr val="BCDE05"/>
    <a:srgbClr val="87DB61"/>
    <a:srgbClr val="B7DE91"/>
    <a:srgbClr val="092E20"/>
    <a:srgbClr val="45ACE7"/>
    <a:srgbClr val="FD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</Words>
  <Application>Microsoft Office PowerPoint</Application>
  <PresentationFormat>와이드스크린</PresentationFormat>
  <Paragraphs>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14</cp:revision>
  <dcterms:created xsi:type="dcterms:W3CDTF">2020-03-25T15:46:10Z</dcterms:created>
  <dcterms:modified xsi:type="dcterms:W3CDTF">2020-04-08T03:54:56Z</dcterms:modified>
</cp:coreProperties>
</file>