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0B0"/>
    <a:srgbClr val="EAB4C9"/>
    <a:srgbClr val="FEADB9"/>
    <a:srgbClr val="E8B6A6"/>
    <a:srgbClr val="F4C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9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3CC74-1D53-46DA-978D-6495ED035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3434E-CA36-4A6E-8012-CB1F2989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8F6FB-D7E0-4AFA-B686-C1C48122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6B46-7EFA-43A7-A2BE-2DD1CBB1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02C76-3916-472A-98F9-F10BB161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F230F-4F97-44AC-A5AF-99A6A2CA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EC596-20FE-4DBC-ABBD-DBB8ADC97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8E5CC-9894-4BEB-B530-3D61CFB7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57CFE-5802-4DBF-9F5C-B0038C34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8BD74-1E28-4609-BD7C-F9CBD24F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A56D73-357B-4743-93F7-0104A8187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C72EC-2629-4F06-80E4-33847078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6065C-2A48-40A9-8F0A-C75D9DF7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62E0B-7974-484D-B965-C9B73810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E6F3E-1634-4675-ACC2-0B7CB972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3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C1B60-2835-43B2-8C7B-BD106BCB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5176F-E5AE-4C64-ACA6-A725E67E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6B533-EB43-4FBE-81A8-D3B05115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1E32C-0310-4869-B79E-E60458EC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74AF1-C8DD-4601-AB8F-6DCDD830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4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BBFA7-2483-4867-869A-8A4D1411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E1F72-2428-49E4-9F08-53355704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A26AD-7A23-4E4D-8E40-DE360ED6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9A1D7-B32A-4F19-9754-4A1244FF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41A19-A92A-4261-9626-94AA74A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62B5A-3B80-4558-B598-466BDECD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AC251-EF5D-4600-ABA5-71709C60A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6FDA-5E3C-49AF-BB2E-FA8FEDA7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BBF85-F664-4C5C-A8C3-FE62B681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75D91-55BF-4E4A-AA1C-E6EF33ED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56447-96BB-4D67-AAB6-0EF60553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2AC1F-7A4B-4612-A8CD-8459B0DE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7A86E-ABE2-4F9F-A0E2-4E612A5C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0255E-BAD1-4631-AF13-04672C2E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8827CE-2741-493C-BD10-C5B679B43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E8D44C-2056-4FA4-A8A0-196AB8A85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9A5360-4422-49C2-8ED2-52CF2F1D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E919DA-ACF8-4AEE-9B43-87531D09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722C95-DFBB-4086-97AF-178A26FD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E7E2D-1936-4C08-AD85-13723CAC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D19A7-1B93-465A-8A66-1BA03243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611D5-DC53-495C-894A-F872631A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6615B9-2183-48BD-A737-93E2E750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71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59C499-2F6E-4D0A-BBDB-054B6E4B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F2766D-A0C1-4CEF-8E43-BD88CBA3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693EE-B0F7-4D85-B2B3-CCE51E6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BD01D-A54F-4F68-917D-86F8D7D4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C3F9B-DE77-4BB8-964B-E58976C2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32C6F-5884-411C-8BB7-49BECBE4E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45740-F827-4980-BBA6-D75690F8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0CE8E3-355A-45E4-A302-3EA7FD9F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F0BED-7C19-4290-A0ED-6EECE295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C1AC-506A-41CD-A090-01B65A7F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04BFCB-8847-402D-BF3C-D77DBD3F2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2D557-161A-4818-B991-535A31CB1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668E5-BAA7-4EDE-A78D-FC8BC710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46B4B-B7AB-4B13-8E8D-8D7F6B05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49DAC-3CA2-4B7D-95D6-EA1E89CC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5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B637DA-9831-4A13-B3FB-6CB76936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F99C0-09F2-4F5D-8BA6-A3E47684C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D1EE9-F18A-4160-891C-93DB7ECA5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9AD3-F86A-4EEB-9573-827A23FDD768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28026-077B-4030-AE82-F682F2521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5F5B7-3806-411B-96C5-653965F4F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36F-3EF5-434E-9C62-B848F3B1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0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92302E-ED12-4732-B9C4-0E1EA58855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6310A46A-26C3-46A7-848A-AB693AECE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49" y="1582949"/>
            <a:ext cx="3692101" cy="36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2</cp:revision>
  <dcterms:created xsi:type="dcterms:W3CDTF">2020-04-04T11:37:31Z</dcterms:created>
  <dcterms:modified xsi:type="dcterms:W3CDTF">2020-04-04T12:00:03Z</dcterms:modified>
</cp:coreProperties>
</file>