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 언약" initials="고언" lastIdx="1" clrIdx="0">
    <p:extLst>
      <p:ext uri="{19B8F6BF-5375-455C-9EA6-DF929625EA0E}">
        <p15:presenceInfo xmlns:p15="http://schemas.microsoft.com/office/powerpoint/2012/main" userId="d96ddcab3a1ef8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C761C-0F4B-4E59-9245-D4F453E4A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1707E9-36C2-49E1-8140-E3D37729D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40A8C-F243-4550-9B85-B097C61F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6B7B-8BD7-4F7E-A72B-E81FE716A9E2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A915A0-A695-497B-8F33-66EEB20E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E6389-B40A-4623-8954-A989EA64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FA60-385C-4022-98FB-2593B447E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27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F6F2A-1CAE-42AA-A325-6E46D021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8E28CD-524D-4DED-A6B0-9C1808135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917D7-CE09-44D0-A97A-358FE242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6B7B-8BD7-4F7E-A72B-E81FE716A9E2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A6583-BF5A-43B3-8431-A7D8F976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35640-81C8-4E34-96EF-6CC15435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FA60-385C-4022-98FB-2593B447E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5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01FF99-20CC-4EA0-B4C3-891A244C3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FABEF8-C1BA-44B5-91F2-15B0F4047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C3F82-3618-45CB-8383-FF32C4CA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6B7B-8BD7-4F7E-A72B-E81FE716A9E2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96C853-6F69-446B-A38F-F0FCE0CA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109EE-1A57-4D76-806A-2CF3A947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FA60-385C-4022-98FB-2593B447E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77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FC1D8-97F9-4149-9CE6-0BD2900B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F4D2E-9D7E-4173-9F0D-5F1EF5BF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E0D6C-2DC5-4D33-8431-58DDE8F7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6B7B-8BD7-4F7E-A72B-E81FE716A9E2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C07CA-63E2-426D-AE9C-5A7C2802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68AE2-85BF-435A-BED9-CA43E984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FA60-385C-4022-98FB-2593B447E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1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90B0E-F33D-46A4-9FEC-ED337626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F397A1-8000-4666-A3B4-41C2E6942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D880F-0D8C-42A1-ACD8-404BDF03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6B7B-8BD7-4F7E-A72B-E81FE716A9E2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F1F69-F724-4213-86D4-981F018A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9D79-554D-4077-867E-4E0A9D75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FA60-385C-4022-98FB-2593B447E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0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30B44-D3AE-4818-9A28-41643B4F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29F9E-BD7A-4BF8-AC33-F7CB87A2F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7EB559-3B6F-4813-9A23-905E5121D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FB4EC-528F-4A74-8D78-FC47AF6D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6B7B-8BD7-4F7E-A72B-E81FE716A9E2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8EBB6-7F80-4B39-BA45-11C9333F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B62DF9-68D0-4C38-AC4A-C2017AC8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FA60-385C-4022-98FB-2593B447E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2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5B305-DF75-4742-9052-709B5BC97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3783B-F62A-4B97-B95D-B1F9B4BF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6B0D55-86C4-4B06-A315-8F9AFA636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AEE98-FF20-4D15-A64E-67CF7169E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6881B1-5607-4C7C-916D-6C1E0D628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1682CA-F561-4379-8649-F7BE690B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6B7B-8BD7-4F7E-A72B-E81FE716A9E2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901334-8FF7-4F63-A70C-3FFF4885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BB9948-5893-4FCE-84DD-A7358C67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FA60-385C-4022-98FB-2593B447E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62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EF1A9-F3FB-44E2-90D6-27A9C9DD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AB1D2E-0377-46E2-B954-B0E7F04F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6B7B-8BD7-4F7E-A72B-E81FE716A9E2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04BB0B-FCCB-4835-AFE0-F11EF8F8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3E0F62-3D53-4776-9525-6E34BEC0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FA60-385C-4022-98FB-2593B447E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0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E49A45-CCC0-44CD-94D7-915319F6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6B7B-8BD7-4F7E-A72B-E81FE716A9E2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769C73-1457-4643-9C63-BF8791E2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92B293-1D2D-488E-9334-A2094566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FA60-385C-4022-98FB-2593B447E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76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0BAA2-B04D-4A59-AA6B-9F7FD17D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ECF2E-2116-4040-BA4E-D0A4D5BFD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D189C-A467-499B-89F5-78D23E394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FAA0AA-1C23-4C53-A74D-DA1E0826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6B7B-8BD7-4F7E-A72B-E81FE716A9E2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8DF40-0C5E-4386-8645-47A03ACD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3BC04A-5123-49C5-A1BD-90C304A6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FA60-385C-4022-98FB-2593B447E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57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AB2E6-3ECB-4F93-AE28-D4D3CBBD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649217-4F23-477E-8E60-9BC87835A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53D15D-E171-4303-BD7A-46610367E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225E0C-C77F-43F3-91BB-8A1F48DF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6B7B-8BD7-4F7E-A72B-E81FE716A9E2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7B0F2-6F5C-43DC-A835-2114E11D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014C48-E54D-4A87-BD53-17DE2DD1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FA60-385C-4022-98FB-2593B447E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21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D4162B-6EE8-4D62-ABF3-8C8816B4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4B3CEE-0528-40A4-940A-93E2CAC2D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7B23A-8DE6-4D64-A562-862392EE2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66B7B-8BD7-4F7E-A72B-E81FE716A9E2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B4016-501B-4A53-8673-23600DA4D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BEEA6E-0B87-49AE-8A56-038A6203A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8FA60-385C-4022-98FB-2593B447E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1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6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726B49-6D37-48A0-956D-0995C504A260}"/>
              </a:ext>
            </a:extLst>
          </p:cNvPr>
          <p:cNvSpPr txBox="1"/>
          <p:nvPr/>
        </p:nvSpPr>
        <p:spPr>
          <a:xfrm>
            <a:off x="2336540" y="1905506"/>
            <a:ext cx="75189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거침없는</a:t>
            </a:r>
            <a:endParaRPr lang="en-US" altLang="ko-KR" sz="960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96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코딩테스트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3AEC45-0B5B-45F3-8BE6-F53D29C8D767}"/>
              </a:ext>
            </a:extLst>
          </p:cNvPr>
          <p:cNvSpPr/>
          <p:nvPr/>
        </p:nvSpPr>
        <p:spPr>
          <a:xfrm>
            <a:off x="-1206274" y="1335963"/>
            <a:ext cx="1019175" cy="1019175"/>
          </a:xfrm>
          <a:prstGeom prst="rect">
            <a:avLst/>
          </a:prstGeom>
          <a:solidFill>
            <a:srgbClr val="E46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81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여기어때 잘난체 OTF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8</cp:revision>
  <dcterms:created xsi:type="dcterms:W3CDTF">2020-03-27T14:12:36Z</dcterms:created>
  <dcterms:modified xsi:type="dcterms:W3CDTF">2020-04-05T06:24:03Z</dcterms:modified>
</cp:coreProperties>
</file>