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D7B9-762E-4593-A8CE-C525AFE19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64C24-A748-4B23-9372-204D63E5C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22BBF-4D95-4EDB-AC76-8C95DC5D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0320B-5531-48ED-BD7B-B688838D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DED07-C82D-4A99-938F-9F20698D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7FA6-354D-487A-95ED-A3BA3FA1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7ECF73-F11F-4598-BD5B-9363CC5F4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4DF94-C8F3-45C2-87B7-E9F30EC7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8E597-BE21-49DC-9961-5518B4F7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F686A-9C94-4178-9342-9F10B3E7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0193A7-3AFD-4D02-A6B0-6CA8199B3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93666-62A1-461A-B197-E671FBC8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2D2FA-C3C8-4204-8F23-55DD4FC2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F637D-8F04-46FB-AC79-3502DED9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E7B1B-1CFD-426C-A010-D7802100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8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6FDF7-0395-4CC5-AE86-47EBB12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9AD40-FA93-475C-ADA7-7599B685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60E-A04F-44CD-8685-347A11D8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F3A75-C7B4-4F89-B427-5C4239E8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10686-CCEA-4CD0-BFC9-F0B4259D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2C0B1-74A2-466C-AE90-C1E18770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22-0492-4C8E-8A88-092A98BA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82425-DF28-4024-95C2-813219D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FAE1-D2EC-4FF8-BD09-38ACC36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FBFF2-6B58-4FBA-A17C-37232545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0972-3064-43CC-BF1E-E48F1E94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EA2B9-E4B5-408F-8EF0-4A179D973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F25BA-D07D-4947-8EA4-39C16A02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08587-9E1F-465E-B1D2-0D92FAB2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5E796-EA3C-4F28-AAA9-054172C7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B588E-9809-4436-A2CC-F3033ED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2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FAAE-A8D1-4B97-891A-DAA9C8D1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CEE14-2090-40BF-B34C-1E64F497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FF50A4-4703-4F59-9CD0-EB6382CDA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659F9-B0F0-4AEE-810E-83D639C58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3719A8-3F5E-4EFE-B242-6678CC86D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AE83ED-240C-4651-8219-494B8F3D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580CAE-46C8-41ED-A13D-21AACB4B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C9549-6347-4734-8CDE-5090256C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2F856-0ECF-4844-9376-3BAF3EF5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B3829-BBC8-49A3-A054-6C0FCAA5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7B6554-7750-40BC-A821-55C877AA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04D44-4DDB-45DD-8990-DB6A74C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2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2532A-A670-4558-B2DF-2F0FCCF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76A91-A7E5-4287-B2FA-1F44C7A5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F45CC-4406-46D9-B32C-FDF4AF2E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3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77D48-EB64-4754-B3A8-9221B88D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242EA-BF38-4555-899F-1DAF24AC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4B6F0-84CD-4E32-9570-B88E4FF3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41DA3-CCEB-480F-9FF0-E3A7246D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8D466-D20D-4A4A-9CA3-53351A6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82197-1B5F-414A-B495-EA6A20FB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6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2A3C4-87A0-4BE5-A9B9-7391FA75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C8F8BB-421A-42DF-AF72-DFF7956C6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46330-D947-4945-94D5-C570F4B5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3A99B3-7C60-42BA-85D6-03806BCF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339D5-0D7F-4110-BA6B-067C857F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AEEAA-4F6D-4423-BB47-462D22B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6070E-4EB9-4B3B-B377-3C4FFFF7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479E0-1DF1-477B-A8E2-38414FEF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05752-81A4-4DA7-8569-D1AB4193D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69D0-532A-47D2-8ED7-C376CC855452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E67E3-2723-46D1-871C-C128A571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577F4-DF1D-416A-9EBE-4C7CA6E67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A9CB-5BDB-4AAD-967C-138C4011B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8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컴퓨터, 화면, 모니터이(가) 표시된 사진&#10;&#10;자동 생성된 설명">
            <a:extLst>
              <a:ext uri="{FF2B5EF4-FFF2-40B4-BE49-F238E27FC236}">
                <a16:creationId xmlns:a16="http://schemas.microsoft.com/office/drawing/2014/main" id="{37E8BFD1-9AE9-4A39-BD33-E6F2487B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32" y="0"/>
            <a:ext cx="9399335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087F26-FF94-4BF2-A399-5EECAAF94428}"/>
              </a:ext>
            </a:extLst>
          </p:cNvPr>
          <p:cNvSpPr/>
          <p:nvPr/>
        </p:nvSpPr>
        <p:spPr>
          <a:xfrm>
            <a:off x="8574833" y="5262465"/>
            <a:ext cx="2164702" cy="15862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1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</cp:revision>
  <dcterms:created xsi:type="dcterms:W3CDTF">2020-07-18T14:08:51Z</dcterms:created>
  <dcterms:modified xsi:type="dcterms:W3CDTF">2020-07-18T14:36:36Z</dcterms:modified>
</cp:coreProperties>
</file>