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4E"/>
    <a:srgbClr val="F7E100"/>
    <a:srgbClr val="EFCA7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0921-845D-47EB-AD19-507D5124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98BE-33C7-4F38-AB25-040FCFFF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F88BC-A078-41F2-8B71-DBD3968D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DA4F8-59CD-43BD-AA7A-C2612F6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BC98-850E-401A-80A7-C57E2D1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A973-C285-4615-8983-BFEC8F3F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838F5-0818-4701-8446-4ACD612D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95C6-5947-4DEB-8966-A3859EA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4C4BE-D360-4F8B-A922-5FDF500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BA92-AD11-4BD6-B362-48B94DF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D46BA-1F0F-474D-8076-B9F1ECDE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9D298-7C3C-4CB7-ABFA-F8C6A4B3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C56CC-8540-4B04-850E-69665CF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7A3B-3790-439B-B5DD-9450E02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B7BED-E172-4EBE-989D-72475CD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8A2E-E517-476B-889D-3B51BEE9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C0BE3-6640-4BA2-A330-0571CE06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16FC-3F28-43BD-9498-9D316B54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57B08-458B-48B5-8769-9507E1E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D0A53-906C-406C-8CEE-59B5B212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E657-2836-4476-8BFE-9090A3BB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8611-CDB7-4344-A273-491B9DAF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B96D-BB30-4D07-8B32-0DD4B44A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7A28-D5D4-4EE7-A371-08AAA97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F04C1-7DBA-4746-8DFC-2B01099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593D8-D0E5-40D2-9A21-EE624C3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D2C89-A34F-4B35-95E1-C3B68F47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927CF-7099-400C-AEF0-B4F21B26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078E-6DB2-4B7B-B7E6-83CFD84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A36C4-4754-4D67-A223-D120733A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D915-FB36-4E01-B3BE-3330364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5CB3-0EC5-40BC-8112-8178231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36E8E-F2C6-4EE9-8AD8-1E37530C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05CE7-2438-45D0-A06C-3DC168C4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F2724-5C42-4218-92F0-3A2269FC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E3727-1BEC-4219-9375-C7723A4B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68E64-73E5-4E3F-A3A9-ACB2C0E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B627E-9630-4169-86BA-77A0C90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5D356-65FC-4AEE-9984-2EBD23F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3B4F-057F-4FBB-905A-559182F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B3580-A437-4D02-A420-4C03F9EA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E5438-FFCF-4D70-ABB7-1F06FC1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BC59A-3332-448E-AA58-5FA6A34B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E8BB-4FB2-475D-BD7D-EDB53FF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237F5-EE58-4070-B18C-8C9EFEDA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98D4-5FE2-4277-8D61-D799B41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CA02-DFE8-407F-A7D1-A436517E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877A6-4067-4C97-821E-23272E63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97DFB-B788-4517-B077-D327A8A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327C0-B32D-4601-8FD1-112D0FEA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87346-0CBC-4887-89CC-1E90E76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92B32-0BCC-4385-8978-92D423D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C951-8207-4CEB-8A86-2357492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C0E63-609B-42AC-9D17-93F3710C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DA11D-F840-49AE-8814-6AF9866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A79-1B07-4434-A3CF-81259E76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B674-29AF-42E4-AF5B-D5E28F1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8237-267B-4816-A4C0-E281DAC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483FA-529A-4A7A-9E5A-15153DA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3C885-8E75-4BA2-A5E8-34CB675D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75CA-079B-428C-A23E-4321DC75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F804-2AD6-4689-8962-F278AEC4ABB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C7B0-28D1-44BE-B2C0-6F082441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E305-D371-4322-9AA2-B29E3E64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E07776-0E43-466B-A9C7-7DB8BD22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5" y="766790"/>
            <a:ext cx="11144429" cy="5324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1316B3-2068-44DF-A5EE-F27EC79577DE}"/>
              </a:ext>
            </a:extLst>
          </p:cNvPr>
          <p:cNvSpPr/>
          <p:nvPr/>
        </p:nvSpPr>
        <p:spPr>
          <a:xfrm>
            <a:off x="8620850" y="4432041"/>
            <a:ext cx="2949109" cy="165916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23531-B7DC-49C1-9150-8587BC405660}"/>
              </a:ext>
            </a:extLst>
          </p:cNvPr>
          <p:cNvSpPr/>
          <p:nvPr/>
        </p:nvSpPr>
        <p:spPr>
          <a:xfrm>
            <a:off x="6306857" y="5299787"/>
            <a:ext cx="2949109" cy="39146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169A5-5232-44C9-9609-23AD3B20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373055"/>
            <a:ext cx="11640024" cy="59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030106" y="3171943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운영체제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030108" y="2496622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145240" y="2468046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3074" name="Picture 2" descr="Operating System Concepts, 10th Edition, Asia Edition | Wiley">
            <a:extLst>
              <a:ext uri="{FF2B5EF4-FFF2-40B4-BE49-F238E27FC236}">
                <a16:creationId xmlns:a16="http://schemas.microsoft.com/office/drawing/2014/main" id="{0D78BDCB-BC60-498F-A8FD-F5D66E7A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69481"/>
            <a:ext cx="3118505" cy="41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36613908-B036-47B6-9ECE-6A677E009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8" y="1733549"/>
            <a:ext cx="1876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25</cp:revision>
  <dcterms:created xsi:type="dcterms:W3CDTF">2020-12-28T01:42:46Z</dcterms:created>
  <dcterms:modified xsi:type="dcterms:W3CDTF">2020-12-30T07:49:22Z</dcterms:modified>
</cp:coreProperties>
</file>