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21E06-908C-42DC-B3C1-01A747FB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5841E-C97E-47D2-B2C2-B22B6805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BC5F3-A79F-49C4-9330-51CD1954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9FFC6-D572-4907-A805-D15245C3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ECD05-0D30-4254-A7A5-8071702F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16067-C6F3-4046-8FDF-6AC83F3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4F74B-7BE8-4232-9D36-0D50A863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D350-7FD6-4FD2-B916-0A45851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D54E4-5B83-4466-A8CE-74D1D0F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BE3CD-0519-4773-9318-8FB92395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9D742-310E-45E2-9670-712235639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2E44D-AAB3-49BE-B98E-73E7D2D7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F46E1-E062-4FCB-9372-AD4AB341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FF066-174F-4CCF-9290-AF5A9BC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F77D2-F576-44E5-BB99-C9F4894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977C-0B51-41DC-A936-8B4CD639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1C546-F610-43E9-8360-C3FF1878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5693-D878-4C57-B73B-43AEC468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04AC9-EAB7-4CD0-AB16-AFBAF23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91646-BB76-45DE-8519-97DA553A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F5B7D-D74A-4419-8B54-083CE961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51AA0-B468-4E58-880E-45A7311B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1FA3E-3DF2-4076-998C-0CC62B9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53F73-D533-4B39-ADA4-615D2EF5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D30BA-E7B0-4C6B-8240-5BB123C0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49571-F742-41FB-B8E8-B6CAE23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62564-F9DF-4169-A14B-DE7A79AA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59795-BAC4-4B80-9311-7BB38648D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407E1-7264-4BFE-A8D6-8486903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E2DDD-ABB6-4644-A870-007884C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13F76-AEA4-4A09-8482-FC18C509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B28AA-4CC8-420F-9AFB-7CDD096B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BF10-2540-4AA0-B897-46FA8EDF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2033D-1859-4984-819F-7FD14110A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A34A0-8FE9-4D89-ADE8-3D0CCB93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BDFE8-86AE-49F7-94CB-5FA3FE218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AD58E-BB6B-4729-844C-F15234F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35CAE-76A5-4DFA-AFD2-CBD93309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E67E1-C3B6-4940-8DBC-17EE9619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C14D6-FF3C-4AC7-B85E-F41CF4F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A1C456-1E1D-4D71-899A-0FD307DD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C702C6-0BAF-4867-AB93-A096A86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14CE3-5D60-4964-AC40-E1843E5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697CDD-B0A8-4650-9C58-7DFB1F4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0F7A6-9934-48B7-A287-009D345D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6CDB3-A662-4AED-BA10-92EEFF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53F7-91A2-494F-A7E9-D26D5AC7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D5C6-1AB9-406E-A6BA-E4A559C5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2B2D-0081-4B1F-A349-AECD18F4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B7418-109D-433C-B957-7282A53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ABCE9-3C51-4DE8-96F9-7C1893ED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27E73-2B9A-4633-B309-5405241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95BE-951C-4986-940F-91639045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ED3221-CC6F-4E0F-8AA7-B5282142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39E3B-AD5B-4EED-ACD9-30DA8AFC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F1A17-B24A-4E93-967B-2E7AD8D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FEABC-BFBA-4F07-AE3C-521C4BC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03878-325D-4FB2-8E05-2E9A2FD3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EB0696-EDF1-4834-AE75-8A0C764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E09EC-F85E-443F-95AB-DB2147AD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D2FFD-2C53-436A-B0E7-4091A62E0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9534-1660-49BA-AC28-69770E53DE4D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FFA2A-9BD8-4B3D-852B-1E405BA3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8C61E-7334-4790-B6D8-98B2AE7BB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세 개의 점, Ellipsis 객체는 무엇인가요? | MadTech">
            <a:extLst>
              <a:ext uri="{FF2B5EF4-FFF2-40B4-BE49-F238E27FC236}">
                <a16:creationId xmlns:a16="http://schemas.microsoft.com/office/drawing/2014/main" id="{0CDD1702-5D21-4E79-8042-A3687143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66" y="0"/>
            <a:ext cx="12224266" cy="81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24A24B-4E01-4359-987A-E87684862748}"/>
              </a:ext>
            </a:extLst>
          </p:cNvPr>
          <p:cNvSpPr/>
          <p:nvPr/>
        </p:nvSpPr>
        <p:spPr>
          <a:xfrm>
            <a:off x="-158620" y="0"/>
            <a:ext cx="1235062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192031" y="3467218"/>
            <a:ext cx="7742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파이썬 공부 가이드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192033" y="2791897"/>
            <a:ext cx="3694667" cy="675322"/>
          </a:xfrm>
          <a:prstGeom prst="roundRect">
            <a:avLst>
              <a:gd name="adj" fmla="val 35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4307165" y="2791314"/>
            <a:ext cx="344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42FBF-B339-4A63-9670-244DEDA6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9" y="2171890"/>
            <a:ext cx="4629644" cy="29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05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2020-12-30T07:48:16Z</dcterms:created>
  <dcterms:modified xsi:type="dcterms:W3CDTF">2020-12-30T07:59:02Z</dcterms:modified>
</cp:coreProperties>
</file>