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EB7"/>
    <a:srgbClr val="19A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483AE-33AA-4FA0-BAB1-0551E836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0900D8-D24D-439E-9245-D74D2006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6F7CC-67BE-4C9F-9CFB-1788747E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64EDE-8810-4C8E-92CC-F6BB3A87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9B0A4-F386-4756-80F7-E465F3EA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2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8DC62-27DA-4600-BD37-B2F4C94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64129-7825-4F8D-A12F-D376BD32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15BA4-42C0-4F33-A350-CFFB631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55C68-ECFE-4307-A31C-C34D1BBC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0B6B6D-A7CD-4993-BFF2-C4FF4DFC4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1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53842E-0CCD-4BAC-B340-D63A7052C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D469A-9F85-4CF2-AC00-C9BB229B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6E8B1-FDE4-4F93-955B-E689E2D9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BF950-2E89-482C-92A2-21E884A2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4DC6F-570B-42FB-B0D5-B4766375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4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E3856-72AE-4AC7-B605-FBBA6B9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C52851-B0BF-426C-B06A-F3D4A9E01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E01D5-10CB-400E-9CFA-3165515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FC36A-8482-4DE0-BA00-515BD18E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389E3-727B-4F82-A076-1FD50A60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50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5EE97-94E2-4CD0-BFC4-E3FF34E9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376C67-02BF-40F4-8428-6932D06E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88029-65BA-4E49-9D18-FC626B87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39C93-C561-4D28-B144-D2BDA39C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2FBC6-3E7E-4528-BB3C-2F4F832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99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CF671-4E10-4EDA-87E6-9F1C7529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D4660-BC29-47C2-AD5D-6CBC38CC4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CDFAFF-33CB-4865-A2B9-7267F068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8FC30-D063-4B60-85CF-E2183FDA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C30A7-9D82-491B-9A97-25791EC1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40EC5-DEEE-46DB-BA3F-B6DFB834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1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10C32-1E3C-4561-8DA7-EDFAC3DA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02CB-CA0A-428E-9BFB-DAA27AED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177C90-05F9-44FF-9038-ABB4CF0D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956E56-22F9-4A4F-8858-9501FC488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64C496-2659-4C68-860A-E1374D47A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EC36D2-51C2-42E3-840E-199C507D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723C99-0876-4DDB-A521-91A06481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3B6156-ABCC-42EB-95E7-F98E88D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1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9AA14-2DE2-402B-849D-74C96265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5DB54-0191-4FCC-B0E2-37CCF506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B504C2-F02A-45F9-B413-E5410BD6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1BEAF3-ED54-421A-95F6-4420C838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4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B07207-D508-49A2-9004-9687FF8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1049E6-7AC5-4CA8-AE71-A15ACA6D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E6223-FD3B-4634-91C3-4AECC08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68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F412-50BF-4DB9-9BAF-8883A80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C9E42-2183-4E5A-8F0A-DBA833EE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48E7A-BF73-4260-9B73-7AB51940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E5EC5-F5E0-4079-8890-E244536C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A9C074-B5F7-42F4-861E-DC26FAA2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5EA27C-9A77-44F4-9A8B-24106FFF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6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C00A2-A8B5-494C-9F34-A5E25C80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141A47-308D-484C-9F89-F5286B95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D728F9-8DEB-4C6D-8043-748E4213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6E1E4-319F-40F9-BC9E-01E131F3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6592D-0AD7-48FC-9EA4-12199D14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CE388-0413-40F5-BF2A-55A3A155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6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EF0CEB-1B09-4D53-B663-068803F5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395D4-76EA-4C69-A919-967B6E17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146DA-D1FE-4A02-8EB2-B3A466CBA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ECEF-C84D-482D-8BE1-A4E1286E01CC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6C154-A34F-4B8B-8025-8C0B18D9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4A1DB-901B-4290-AE0E-1E73806C3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4A595-4BCF-458B-ADD6-E1EAE51AD3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09EB7"/>
            </a:gs>
            <a:gs pos="100000">
              <a:srgbClr val="19A89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 de capa">
            <a:extLst>
              <a:ext uri="{FF2B5EF4-FFF2-40B4-BE49-F238E27FC236}">
                <a16:creationId xmlns:a16="http://schemas.microsoft.com/office/drawing/2014/main" id="{8A1DDFAE-5D07-4731-AC53-C736E800C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807" y="4732774"/>
            <a:ext cx="3972385" cy="21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5BA2A8-3B96-420C-BE6F-66480211F259}"/>
              </a:ext>
            </a:extLst>
          </p:cNvPr>
          <p:cNvSpPr txBox="1"/>
          <p:nvPr/>
        </p:nvSpPr>
        <p:spPr>
          <a:xfrm>
            <a:off x="4347575" y="2613392"/>
            <a:ext cx="3496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0" b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JWT</a:t>
            </a:r>
            <a:endParaRPr lang="ko-KR" altLang="en-US" sz="10000" b="1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708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나눔스퀘어_ac ExtraBold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2020-09-17T09:25:44Z</dcterms:created>
  <dcterms:modified xsi:type="dcterms:W3CDTF">2020-09-17T10:03:53Z</dcterms:modified>
</cp:coreProperties>
</file>