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4"/>
    <a:srgbClr val="FA8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B6482-6F8C-4396-95ED-1D6EEDFD3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D2EF9-74A2-4A3A-BAB5-4AD0253AF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8B70B-91C8-4848-9CE6-B055420B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670FA-AFB8-4A0F-9646-8FBA0871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EC435-B8CA-4C0F-A0C3-1ED6B3BD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C1A4-024A-49C2-9747-66BF4EC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89117-910B-4882-95D3-DB4F8515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EF422-B7F5-4205-8768-A34AD0F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E76C-7368-4F71-B912-7ADD510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D2C0-F0EF-48D9-8E92-E6A52DFC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1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8975B-2596-4ABA-97E5-39B7E0D7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5C99B-C0A8-4A36-822E-1EE8EE67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8E849-7098-4E89-B14D-BF7653DE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EE824-B2A1-4ABA-A915-1B8432DF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3F4E4-A608-481B-83CA-164CD437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D988F-5580-4897-99C8-CC60ECEB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29065-8B19-4182-8B6E-86737E81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C1131-4335-49C7-B1E5-070C5F3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18E6-B66E-45BA-8525-F270A3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49588-5999-48FB-8D6B-B5A6D56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2661-7AC4-44AA-BFCF-1903098D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2F5E5-94A8-43B9-9824-6DE5B7DA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4E097-5824-47C8-8F77-C6E9D192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13D51-AD38-46C8-9088-3D5E3F80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781A9-0891-4DE6-B4CE-9389B5D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3F85-D7B1-419A-9B74-972F920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F0894-D7E0-4439-BDA7-B54BA63E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EC7C3-5906-40E3-9C7B-7E6F9671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B8553-1358-4D51-A7D6-7355AE7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78300-2917-4ABF-980F-A0E42B7F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8840B-390D-4675-9D2C-DD9945B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53C51-B5E1-4F74-B1ED-AB599869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1BE7C-4504-4DCF-8E51-5C33663E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EB969-B115-489A-8FAD-0507CB22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B3A0C9-EADE-4913-A181-7B05FBA0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EAC-480F-4DEE-97E6-319DCF72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0DBD53-825B-4584-92BE-318F9F6A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A1CDF-ECD5-46DE-B7FE-4830F1B5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16E9F-88C1-4102-A534-B518C9F5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FA49-9CA3-4499-A7A2-AF4E6D25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A1E78-79E1-4042-94FA-07FFCAD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77128-5AB8-4052-86F8-4EFF112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7439B-C39B-49E2-BA2D-055AB10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10954-023B-4AA6-98BD-17A3997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DFF8E-E0E7-4324-A806-E1B18CC3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8CC48-D478-44AE-AB83-B02EAC9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DDA5-C865-4747-96C6-ACC9783F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688F-B02E-4E5C-941F-2F65358A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8CDE6-626D-4F5D-BA36-F04D8786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2E054-F153-45D1-8FF1-61CE1B4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D226D-D6BF-4B43-910B-ACB8D785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D7DD9-0D69-44A6-84F9-B64D1E58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83F7-DE68-4479-B56D-D1B69068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D4699E-4709-45C3-B6E5-D4F0FC448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1A846-E54D-4436-9073-FE23F7FC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A80D7-00A5-4EDA-83C8-114A1C9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D274A-6069-4D08-86E3-D2880E1C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A613A-AEAE-4DF0-B99A-57B05935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EE6EB-7711-4D1C-9502-6974086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36AA3-CC0D-465D-8B06-100A79BB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62332-00E7-4BFD-8F27-5C4554CF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4B53-9D5B-42B9-B5FE-4CC88EA16B35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E7E57-7B9F-4EFD-B637-7AA52E17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6476E-FD84-4E17-9E71-B0DF6D55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516B-3DBA-4C51-BEDE-B3CB6A07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F71585-4215-4B2A-BE93-04541049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-233624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AA8EEF-7199-4FCF-8023-A8431DCEE54C}"/>
              </a:ext>
            </a:extLst>
          </p:cNvPr>
          <p:cNvSpPr/>
          <p:nvPr/>
        </p:nvSpPr>
        <p:spPr>
          <a:xfrm>
            <a:off x="572755" y="3195376"/>
            <a:ext cx="5104563" cy="1929283"/>
          </a:xfrm>
          <a:prstGeom prst="rect">
            <a:avLst/>
          </a:prstGeom>
          <a:solidFill>
            <a:srgbClr val="FA8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7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당신 근처의 당근마켓">
            <a:extLst>
              <a:ext uri="{FF2B5EF4-FFF2-40B4-BE49-F238E27FC236}">
                <a16:creationId xmlns:a16="http://schemas.microsoft.com/office/drawing/2014/main" id="{96360573-698A-4A99-A5F1-7C804131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413"/>
            <a:ext cx="12192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BD0495-F401-4826-8B19-CAD4E7FA549E}"/>
              </a:ext>
            </a:extLst>
          </p:cNvPr>
          <p:cNvSpPr/>
          <p:nvPr/>
        </p:nvSpPr>
        <p:spPr>
          <a:xfrm>
            <a:off x="1627833" y="2592475"/>
            <a:ext cx="3547068" cy="1256044"/>
          </a:xfrm>
          <a:prstGeom prst="rect">
            <a:avLst/>
          </a:prstGeom>
          <a:solidFill>
            <a:srgbClr val="F8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506579-D3C5-425C-B45F-8747554539B9}"/>
              </a:ext>
            </a:extLst>
          </p:cNvPr>
          <p:cNvSpPr/>
          <p:nvPr/>
        </p:nvSpPr>
        <p:spPr>
          <a:xfrm>
            <a:off x="5287317" y="2495584"/>
            <a:ext cx="5534758" cy="1256044"/>
          </a:xfrm>
          <a:prstGeom prst="rect">
            <a:avLst/>
          </a:prstGeom>
          <a:solidFill>
            <a:srgbClr val="F8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8D81B-C625-4E02-A120-9DC5C7F3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92" y="2433043"/>
            <a:ext cx="4381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7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3</cp:revision>
  <dcterms:created xsi:type="dcterms:W3CDTF">2020-09-13T13:25:45Z</dcterms:created>
  <dcterms:modified xsi:type="dcterms:W3CDTF">2020-09-13T14:44:23Z</dcterms:modified>
</cp:coreProperties>
</file>