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C7B7D-76A5-804A-8829-0CEDE63C46AB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3E215-147F-3346-8187-5996F5AD28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9724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R" dirty="0"/>
              <a:t>https://</a:t>
            </a:r>
            <a:r>
              <a:rPr kumimoji="1" lang="en" altLang="ko-KR" dirty="0" err="1"/>
              <a:t>unsplash.com</a:t>
            </a:r>
            <a:r>
              <a:rPr kumimoji="1" lang="en" altLang="ko-KR" dirty="0"/>
              <a:t>/photos/2JIvboGLeho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3E215-147F-3346-8187-5996F5AD28C4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845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9E6C2-B081-944B-BC76-6BAC93C5E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9FC802-E661-D042-829E-8210BCC5E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11BBF-2EFE-584F-AD03-F63AC1E7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400C-087C-D84E-89A5-84EF15A7DC62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FF974-5CF3-0A47-8111-DE320C1B1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B19AF-8EDB-FA42-BA83-333335E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8E1B-0F0C-FF4C-83E3-FE21D94B100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413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C5B3B-432B-B344-90A4-D60FECCD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9F18EE-6672-734C-95B1-B63694B5C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0D7D26-822E-0F46-99DE-4343D92F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400C-087C-D84E-89A5-84EF15A7DC62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71E20-47F8-FD47-9E51-E9E7DBF1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7142FF-575D-0B43-BCF7-2226F8AF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8E1B-0F0C-FF4C-83E3-FE21D94B100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422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6B1084-851A-574E-BBE4-318985587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DD164-836A-B148-8688-8885E8F4B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EA305-AA31-0440-9281-09665A69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400C-087C-D84E-89A5-84EF15A7DC62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702BB-1981-CC45-8A9A-135AE172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7C56A8-03A8-5242-B9C4-522AE3E0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8E1B-0F0C-FF4C-83E3-FE21D94B100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61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C5795-5FEE-8549-BA71-6219A114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8D1F73-FBC5-3D40-84DF-AABC1EAE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DFE0A-539D-A247-A0B4-FC02C685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400C-087C-D84E-89A5-84EF15A7DC62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0226C6-9265-EE41-90ED-CD35D8BF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F4454-49B1-7E4B-9713-9305F9B4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8E1B-0F0C-FF4C-83E3-FE21D94B100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605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F3F3E-95F3-B54A-9898-D3A1C117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4D5A9C-9CFF-924C-B854-AD32A7B7D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E3459-AEE5-2647-8DDB-8E1B5E6B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400C-087C-D84E-89A5-84EF15A7DC62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8FC54-231B-994C-9792-AE7E0D13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D66BC-D650-634C-9409-A934540D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8E1B-0F0C-FF4C-83E3-FE21D94B100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119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5E57E-B21B-504F-93FD-EC4582A2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FCB09-06DB-4348-9EE8-63A426165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EA7DF5-7202-1345-B6FC-D7D1F2588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84C50A-CD6E-494A-A4FC-5C50FAFE1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400C-087C-D84E-89A5-84EF15A7DC62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B74E5-D63E-DB4B-8F74-2FB42FEA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CB3F7E-6D4B-C54A-B2DF-49C1D6F9D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8E1B-0F0C-FF4C-83E3-FE21D94B100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940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417A8-AD63-C144-B3F2-0222B038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2FFCCF-7EF7-034D-8C27-E66376E9D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8F2754-AF86-8E4F-AEE1-22C2740D2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05D60A-8904-714D-90AE-836485D31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165A13-8DAA-F042-9AF5-A746E63B8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A60681-0326-8F4B-B699-C78A38E3F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400C-087C-D84E-89A5-84EF15A7DC62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7BB272-A0F3-054A-83B5-06E30CD7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82F710-BC07-0247-8134-28C61130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8E1B-0F0C-FF4C-83E3-FE21D94B100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808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BBE11-086B-7F4D-82AC-42525684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8322FB-5B31-C84F-9048-0E798F2E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400C-087C-D84E-89A5-84EF15A7DC62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2A10B2-BDA9-B649-8D51-15E037F8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8E2524-7E56-F54D-BC43-4FBC2D766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8E1B-0F0C-FF4C-83E3-FE21D94B100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666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52B336-5DCA-F54B-85AB-B4A787B1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400C-087C-D84E-89A5-84EF15A7DC62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37D44F-7CC1-1342-9437-378AC595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2EA34F-012C-2E44-8352-EA352397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8E1B-0F0C-FF4C-83E3-FE21D94B100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519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F2138-7E6A-3442-839C-7A94BB94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63CA1-71CD-634A-9147-A3C956015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67FF61-8A2D-E04D-BFB9-0628C0C53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317849-99FF-414F-AAB6-2CD94863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400C-087C-D84E-89A5-84EF15A7DC62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EBFE1B-6C86-0648-9DF7-DF03F5B9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94A0AA-889A-9C43-8EB6-EBDB8C93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8E1B-0F0C-FF4C-83E3-FE21D94B100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907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2DC0-BD56-D84E-AFD5-89B2ADF72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FC7930-3AAF-2347-84C6-96A21539B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AEA9A6-0F32-BD45-8CEF-C19BE0261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FD4478-79C9-C14B-B5E8-142C7159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400C-087C-D84E-89A5-84EF15A7DC62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3389E-1E76-7A43-8ADD-41AF99C3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6D2624-5D4D-7F4B-94BF-EE789106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8E1B-0F0C-FF4C-83E3-FE21D94B100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876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D35637-D045-2741-8B86-6F38018D8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F69E3B-45D4-F546-8088-C70FAF9FB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0990BB-8F30-6844-BDA5-00E4AB338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7400C-087C-D84E-89A5-84EF15A7DC62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76EAB0-3A74-014D-8C4D-E298AA4AC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92BEA-151C-F047-BE90-7B722DA85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88E1B-0F0C-FF4C-83E3-FE21D94B100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972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책, 선반, 실내이(가) 표시된 사진&#10;&#10;자동 생성된 설명">
            <a:extLst>
              <a:ext uri="{FF2B5EF4-FFF2-40B4-BE49-F238E27FC236}">
                <a16:creationId xmlns:a16="http://schemas.microsoft.com/office/drawing/2014/main" id="{10248888-2921-1A41-A6E1-C1878569F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9" t="17886" r="-919" b="44675"/>
          <a:stretch/>
        </p:blipFill>
        <p:spPr>
          <a:xfrm>
            <a:off x="246297" y="538655"/>
            <a:ext cx="10291020" cy="256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0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컵, 커피, 실내이(가) 표시된 사진&#10;&#10;자동 생성된 설명">
            <a:extLst>
              <a:ext uri="{FF2B5EF4-FFF2-40B4-BE49-F238E27FC236}">
                <a16:creationId xmlns:a16="http://schemas.microsoft.com/office/drawing/2014/main" id="{43F34139-5025-1E4D-AC4A-C466C929D5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73" b="24904"/>
          <a:stretch/>
        </p:blipFill>
        <p:spPr>
          <a:xfrm>
            <a:off x="940416" y="252247"/>
            <a:ext cx="7373267" cy="29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4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책, 방, 도서관이(가) 표시된 사진&#10;&#10;자동 생성된 설명">
            <a:extLst>
              <a:ext uri="{FF2B5EF4-FFF2-40B4-BE49-F238E27FC236}">
                <a16:creationId xmlns:a16="http://schemas.microsoft.com/office/drawing/2014/main" id="{65BDA578-7FBD-DF44-8E29-AAF9BE8AAC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659" b="33333"/>
          <a:stretch/>
        </p:blipFill>
        <p:spPr>
          <a:xfrm>
            <a:off x="956515" y="945931"/>
            <a:ext cx="10278970" cy="260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11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Macintosh PowerPoint</Application>
  <PresentationFormat>와이드스크린</PresentationFormat>
  <Paragraphs>2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1</cp:revision>
  <dcterms:created xsi:type="dcterms:W3CDTF">2021-02-28T14:26:19Z</dcterms:created>
  <dcterms:modified xsi:type="dcterms:W3CDTF">2021-02-28T14:35:32Z</dcterms:modified>
</cp:coreProperties>
</file>