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6"/>
    <p:restoredTop sz="96327"/>
  </p:normalViewPr>
  <p:slideViewPr>
    <p:cSldViewPr snapToGrid="0" snapToObjects="1">
      <p:cViewPr varScale="1">
        <p:scale>
          <a:sx n="156" d="100"/>
          <a:sy n="156" d="100"/>
        </p:scale>
        <p:origin x="216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2F2FA-CE43-7D43-8042-C23708903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91C7AB-3046-044E-BB83-F2A37592E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D72DD-3BD5-724E-9A93-6FFE47AD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9E3-046E-B34D-ACBF-FFE60ACDD7BA}" type="datetimeFigureOut">
              <a:rPr kumimoji="1" lang="ko-KR" altLang="en-US" smtClean="0"/>
              <a:t>2021. 11. 12.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A1DB5-B752-7C45-9F3A-775FE40F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383BC-1840-6948-B30A-58D0C2B1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E1-2876-9342-910C-1FF474E85E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426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BA5E8-B52D-9A4A-AE20-6EFD5230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61BA64-EEBB-B748-AC1A-D73B5C5D7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6BCA6-614D-324E-BFBC-F7902ADA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9E3-046E-B34D-ACBF-FFE60ACDD7BA}" type="datetimeFigureOut">
              <a:rPr kumimoji="1" lang="ko-KR" altLang="en-US" smtClean="0"/>
              <a:t>2021. 11. 12.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E5DD5-EF9B-5F46-B46F-C6387EAC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7C726-0363-5146-8459-D895B60A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E1-2876-9342-910C-1FF474E85E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408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58610-6C47-DD49-A844-290FD6709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330FDC-8C07-5B4D-9ADE-098963025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E8C58-BB11-114D-A992-92777B99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9E3-046E-B34D-ACBF-FFE60ACDD7BA}" type="datetimeFigureOut">
              <a:rPr kumimoji="1" lang="ko-KR" altLang="en-US" smtClean="0"/>
              <a:t>2021. 11. 12.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9FC37-FA3F-CF49-A805-475CFE25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CCC1B-DDE1-9D46-963E-F437F296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E1-2876-9342-910C-1FF474E85E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218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9C8A8-ECE4-CC49-A101-F38E7484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058F7-AC2C-CA4F-8ACA-8134E96A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C3F42-1431-E649-844A-B719A591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9E3-046E-B34D-ACBF-FFE60ACDD7BA}" type="datetimeFigureOut">
              <a:rPr kumimoji="1" lang="ko-KR" altLang="en-US" smtClean="0"/>
              <a:t>2021. 11. 12.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B7499-8D7C-EA4C-9DFF-F09D53D9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8BA76-BAA9-C74D-BE2E-B9A55386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E1-2876-9342-910C-1FF474E85E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3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7C78D-356E-C04D-A121-0F2A9511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94DE82-A98D-C447-B7E7-B18AB155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EBBC8-398B-D749-9F47-37C11601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9E3-046E-B34D-ACBF-FFE60ACDD7BA}" type="datetimeFigureOut">
              <a:rPr kumimoji="1" lang="ko-KR" altLang="en-US" smtClean="0"/>
              <a:t>2021. 11. 12.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8B69C-D0FD-8240-B614-0FA171D5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0AD86-3A94-D24B-8206-59907483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E1-2876-9342-910C-1FF474E85E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610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E5016-E609-414B-9392-8CE2DEEE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37FBF-0823-894B-B695-A40069B7D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D54A01-B4EE-614E-8997-C2564A138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CC4E2-34C4-B44F-855E-76DFF04C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9E3-046E-B34D-ACBF-FFE60ACDD7BA}" type="datetimeFigureOut">
              <a:rPr kumimoji="1" lang="ko-KR" altLang="en-US" smtClean="0"/>
              <a:t>2021. 11. 12.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CC02B-3F40-FA4E-B6C6-7A1C8EEB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BCC9C1-AC0A-6F45-A075-DD23068F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E1-2876-9342-910C-1FF474E85E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329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5E7D2-DA2E-FC4E-BA31-0EE8B163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C9702-BA49-9949-99E2-7AA9E842A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CEF55-A002-4941-B150-982603E1E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D4E6A8-B38B-AC43-8309-3D8C21A88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F1B8B9-7F21-554C-91F4-3D4A7D7EA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45901E-C78E-E141-8E59-17C55D01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9E3-046E-B34D-ACBF-FFE60ACDD7BA}" type="datetimeFigureOut">
              <a:rPr kumimoji="1" lang="ko-KR" altLang="en-US" smtClean="0"/>
              <a:t>2021. 11. 12.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28744F-ECCC-3847-BC22-30C12106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43B8D0-3F7F-7B46-946D-38FF8ADF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E1-2876-9342-910C-1FF474E85E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043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5B9ED-E84E-0B40-A8A9-4AD78C65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BE8759-6FA3-F848-988B-67F636CF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9E3-046E-B34D-ACBF-FFE60ACDD7BA}" type="datetimeFigureOut">
              <a:rPr kumimoji="1" lang="ko-KR" altLang="en-US" smtClean="0"/>
              <a:t>2021. 11. 12.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594B83-EE6A-E644-AB56-3FEBDB40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19D669-AE32-9E42-A7BB-C8DDDF24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E1-2876-9342-910C-1FF474E85E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523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F36D93-977F-6F41-B948-26E00B78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9E3-046E-B34D-ACBF-FFE60ACDD7BA}" type="datetimeFigureOut">
              <a:rPr kumimoji="1" lang="ko-KR" altLang="en-US" smtClean="0"/>
              <a:t>2021. 11. 12.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2C771E-300F-3945-BBE1-6CC5FBE5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D65647-74F9-7D4F-80BC-43A723B2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E1-2876-9342-910C-1FF474E85E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028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2EBA2-9870-8C4C-B752-246A09D4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E74DC-83CF-5140-A66B-CAF81C3F1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E91C2-60AC-CA46-A16B-37D01F230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CC9936-9F34-8448-B98E-53505647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9E3-046E-B34D-ACBF-FFE60ACDD7BA}" type="datetimeFigureOut">
              <a:rPr kumimoji="1" lang="ko-KR" altLang="en-US" smtClean="0"/>
              <a:t>2021. 11. 12.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8F8AD0-6F31-3B47-BF2E-D73C6AF5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5B43C9-9729-2343-A66F-3684DE41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E1-2876-9342-910C-1FF474E85E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666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2DCF8-0C75-9E44-BC7C-425E9F47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1CF4D5-573A-5043-BC5E-A8F316621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C2457E-9B9C-5C45-BB36-BA10EEC3A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202EF9-D3D6-7540-B51D-546953D8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9E3-046E-B34D-ACBF-FFE60ACDD7BA}" type="datetimeFigureOut">
              <a:rPr kumimoji="1" lang="ko-KR" altLang="en-US" smtClean="0"/>
              <a:t>2021. 11. 12.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047AA6-8D16-104C-898F-40ECAB2C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F950A5-B713-2B44-83E1-F75A29B0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E1-2876-9342-910C-1FF474E85E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82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2AB9E-6296-304C-B7BB-98495B02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7441C-2E3D-884D-833F-68AC17DB6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C2FDE-A10E-A447-A0F1-6FD23D9F9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CF9E3-046E-B34D-ACBF-FFE60ACDD7BA}" type="datetimeFigureOut">
              <a:rPr kumimoji="1" lang="ko-KR" altLang="en-US" smtClean="0"/>
              <a:t>2021. 11. 12.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26CB9-012F-034D-8B6A-826D5B4D9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84DD1-667E-124F-89E5-274250712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9FE1-2876-9342-910C-1FF474E85E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244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109B31-5D2F-2342-8543-7C7FBD8A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68" y="0"/>
            <a:ext cx="11562263" cy="77202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9C28BA-D8C1-BF45-9EA5-759CD49904D0}"/>
              </a:ext>
            </a:extLst>
          </p:cNvPr>
          <p:cNvSpPr/>
          <p:nvPr/>
        </p:nvSpPr>
        <p:spPr>
          <a:xfrm>
            <a:off x="103654" y="0"/>
            <a:ext cx="12088346" cy="752475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D6EB5-192F-F84A-B27E-CA4865949F23}"/>
              </a:ext>
            </a:extLst>
          </p:cNvPr>
          <p:cNvSpPr txBox="1"/>
          <p:nvPr/>
        </p:nvSpPr>
        <p:spPr>
          <a:xfrm>
            <a:off x="3991096" y="2705725"/>
            <a:ext cx="42098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Junit5</a:t>
            </a:r>
          </a:p>
          <a:p>
            <a:r>
              <a:rPr kumimoji="1" lang="en-US" altLang="ko-KR" sz="4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Exception Test</a:t>
            </a:r>
            <a:endParaRPr kumimoji="1" lang="ko-KR" altLang="en-US" sz="4400" b="1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58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Macintosh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NanumSquareOTF_ac ExtraBold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7</cp:revision>
  <dcterms:created xsi:type="dcterms:W3CDTF">2021-11-12T14:32:19Z</dcterms:created>
  <dcterms:modified xsi:type="dcterms:W3CDTF">2021-11-12T14:37:00Z</dcterms:modified>
</cp:coreProperties>
</file>