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8"/>
    <p:restoredTop sz="96327"/>
  </p:normalViewPr>
  <p:slideViewPr>
    <p:cSldViewPr snapToGrid="0" snapToObjects="1">
      <p:cViewPr varScale="1">
        <p:scale>
          <a:sx n="156" d="100"/>
          <a:sy n="156" d="100"/>
        </p:scale>
        <p:origin x="184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B3CF6-F180-5A48-B713-06AC49F17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21A2F9-D1D1-F149-9EEB-C9A6ECAD0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644FD7-583A-994B-B535-431E09110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F5B-1ED3-6D48-9BFB-BC4112D78A23}" type="datetimeFigureOut">
              <a:rPr kumimoji="1" lang="ko-KR" altLang="en-US" smtClean="0"/>
              <a:t>2022. 3. 27.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C0B71-197B-F040-AC61-62085495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23514-D69C-954C-9FFA-E46A0ED8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440-A666-1446-96A7-A8B75AB1FC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6990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51DE2-2D90-104C-BCD3-AA9E6BEDE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CC81E0-86DF-8048-B87B-66DFE6D11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4BE3F-55DA-7D4F-9436-C28B0A83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F5B-1ED3-6D48-9BFB-BC4112D78A23}" type="datetimeFigureOut">
              <a:rPr kumimoji="1" lang="ko-KR" altLang="en-US" smtClean="0"/>
              <a:t>2022. 3. 27.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BF3FA-3525-8846-90CB-9328471E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7FE86-368A-F840-BF7C-5C291D1D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440-A666-1446-96A7-A8B75AB1FC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009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46B776-B239-374F-861F-3D1D04F64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F5618-7927-4C43-9C3C-F27ADBF99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BAE58-CB9E-A248-9F57-FEE2E2A9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F5B-1ED3-6D48-9BFB-BC4112D78A23}" type="datetimeFigureOut">
              <a:rPr kumimoji="1" lang="ko-KR" altLang="en-US" smtClean="0"/>
              <a:t>2022. 3. 27.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3AF548-8DB8-9B43-9B85-B8647676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BCAC9-DA21-3147-A3BF-1C9805250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440-A666-1446-96A7-A8B75AB1FC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43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6AC8C-E0E9-5449-8AED-81D7BC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36A6C-DD9A-0642-B922-10767544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6260C-B538-9F41-99FF-5233CA55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F5B-1ED3-6D48-9BFB-BC4112D78A23}" type="datetimeFigureOut">
              <a:rPr kumimoji="1" lang="ko-KR" altLang="en-US" smtClean="0"/>
              <a:t>2022. 3. 27.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45DAD-41BB-7141-A82A-B6BFEE00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FB01F-9024-504C-B5C5-37404172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440-A666-1446-96A7-A8B75AB1FC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171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97223-18A5-4B46-AAA6-150CD9E33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F21269-BBB5-7D46-94A1-95385232C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67D94-5595-4043-91F3-C5A4A8EE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F5B-1ED3-6D48-9BFB-BC4112D78A23}" type="datetimeFigureOut">
              <a:rPr kumimoji="1" lang="ko-KR" altLang="en-US" smtClean="0"/>
              <a:t>2022. 3. 27.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B9CF7-1D1C-F04E-80B4-DDC6D236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4B353-9A7C-534D-914C-6BDB551FF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440-A666-1446-96A7-A8B75AB1FC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822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BD9C1-C4BA-CB4C-8A1B-5DB0236F9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A54B0-8F8E-504F-B75A-ECA59867F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5E6D4B-9BB0-794C-A63B-CF3B39DCD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042FEB-42D2-4447-8E9F-B6D9C850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F5B-1ED3-6D48-9BFB-BC4112D78A23}" type="datetimeFigureOut">
              <a:rPr kumimoji="1" lang="ko-KR" altLang="en-US" smtClean="0"/>
              <a:t>2022. 3. 27.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5A38C5-CD29-9541-8675-7C6704D5E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EB18E9-5D39-6B43-8964-4E6937EDD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440-A666-1446-96A7-A8B75AB1FC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578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6B4F8-0E89-7249-A61C-03040BE0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40BF42-B02B-114B-9533-B158924BE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FF9C90-262C-0D47-9EC8-733D81ECE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175EBB-90BD-784D-B67E-7BDFB4ED9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F8F6A5-DD8B-304B-9DAB-410D55EB6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78BC76-6A7A-8649-8713-542AD228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F5B-1ED3-6D48-9BFB-BC4112D78A23}" type="datetimeFigureOut">
              <a:rPr kumimoji="1" lang="ko-KR" altLang="en-US" smtClean="0"/>
              <a:t>2022. 3. 27.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310AB2-1B3A-6249-8E88-25F516BF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3AEBE1-1722-C744-B6B3-425DFC9E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440-A666-1446-96A7-A8B75AB1FC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4198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CE59A-54C9-454F-8335-77717D59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ACADFD-2367-F243-8CCE-C4E8B9F3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F5B-1ED3-6D48-9BFB-BC4112D78A23}" type="datetimeFigureOut">
              <a:rPr kumimoji="1" lang="ko-KR" altLang="en-US" smtClean="0"/>
              <a:t>2022. 3. 27.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F97FB3-6828-8645-8CF1-54638F6D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1399DF-2ACD-8640-9627-10A8433C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440-A666-1446-96A7-A8B75AB1FC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885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625264-1621-7848-A9C0-CBA5CBF1F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F5B-1ED3-6D48-9BFB-BC4112D78A23}" type="datetimeFigureOut">
              <a:rPr kumimoji="1" lang="ko-KR" altLang="en-US" smtClean="0"/>
              <a:t>2022. 3. 27.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97AD77-12B0-9942-B373-D92A5B54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11E37-17A7-2947-B572-6B17048E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440-A666-1446-96A7-A8B75AB1FC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220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3D2C9-7B3A-C24A-B029-24B7BD394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C3ACD-DF41-1D43-A5FC-8E29D321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9949AB-5C22-2D41-BF4D-900D9E2D0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1D3963-298B-4644-A8F8-A8730F6F0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F5B-1ED3-6D48-9BFB-BC4112D78A23}" type="datetimeFigureOut">
              <a:rPr kumimoji="1" lang="ko-KR" altLang="en-US" smtClean="0"/>
              <a:t>2022. 3. 27.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88E184-8E03-4540-8461-C82B01B4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C0314-0D41-3D42-866D-7CE6CE7FF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440-A666-1446-96A7-A8B75AB1FC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292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2ACC7-4134-4B45-A491-27F55CAA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BDB5B13-0806-DC45-A58B-70169B552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FBBB4E-8DB6-1840-85F6-13968CE01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01382-ED19-7543-BF2D-229CF9BB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09F5B-1ED3-6D48-9BFB-BC4112D78A23}" type="datetimeFigureOut">
              <a:rPr kumimoji="1" lang="ko-KR" altLang="en-US" smtClean="0"/>
              <a:t>2022. 3. 27.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13EB4C-C73E-B344-B5B0-D8E1B417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1F6375-8064-8648-A89D-CF6FE63D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16440-A666-1446-96A7-A8B75AB1FC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428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D829CB-CC64-8445-A952-756F4849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46737B-D5F0-3641-8FD3-0E78F43E1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9B334-A5EA-F14C-BE98-5C49CEACF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09F5B-1ED3-6D48-9BFB-BC4112D78A23}" type="datetimeFigureOut">
              <a:rPr kumimoji="1" lang="ko-KR" altLang="en-US" smtClean="0"/>
              <a:t>2022. 3. 27.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DC5901-86EF-2B48-80D0-36C1E5C31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E73BB5-6769-2E43-A6BA-EFD8825AB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16440-A666-1446-96A7-A8B75AB1FC6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905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14DCA6D-BBBD-B544-ABBA-391B5D6C9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606" y="2569207"/>
            <a:ext cx="4230787" cy="1292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9396D3-5546-BD47-95F7-C42422993926}"/>
              </a:ext>
            </a:extLst>
          </p:cNvPr>
          <p:cNvSpPr txBox="1"/>
          <p:nvPr/>
        </p:nvSpPr>
        <p:spPr>
          <a:xfrm>
            <a:off x="3333024" y="4057650"/>
            <a:ext cx="5346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테스트 이름을 지정하는 </a:t>
            </a:r>
            <a:r>
              <a:rPr lang="en-US" altLang="ko-KR" sz="2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5</a:t>
            </a:r>
            <a:r>
              <a:rPr lang="ko-KR" altLang="en-US" sz="2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가지 방법</a:t>
            </a:r>
          </a:p>
        </p:txBody>
      </p:sp>
    </p:spTree>
    <p:extLst>
      <p:ext uri="{BB962C8B-B14F-4D97-AF65-F5344CB8AC3E}">
        <p14:creationId xmlns:p14="http://schemas.microsoft.com/office/powerpoint/2010/main" val="254041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16C7E0C-03EC-6D4A-A64F-347912EEFC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433"/>
          <a:stretch/>
        </p:blipFill>
        <p:spPr>
          <a:xfrm>
            <a:off x="-200480" y="1498600"/>
            <a:ext cx="5196114" cy="991507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6D01F31-8258-784E-B8E7-93AD5B918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0480" y="273050"/>
            <a:ext cx="5196114" cy="9111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D47E0A-7F94-004C-AB0B-78F540DDA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0480" y="3183342"/>
            <a:ext cx="5207000" cy="1079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B5FB20B-4B67-BD48-AA07-3C4F69B0F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100" y="2999034"/>
            <a:ext cx="5285014" cy="12638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EB2826-0A87-2A49-9598-CCEEE8E2F0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4550" y="273050"/>
            <a:ext cx="5196114" cy="10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0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</TotalTime>
  <Words>6</Words>
  <Application>Microsoft Macintosh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Noto Sans KR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4</cp:revision>
  <dcterms:created xsi:type="dcterms:W3CDTF">2022-03-27T13:16:47Z</dcterms:created>
  <dcterms:modified xsi:type="dcterms:W3CDTF">2022-03-28T11:57:03Z</dcterms:modified>
</cp:coreProperties>
</file>