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 showGuides="1">
      <p:cViewPr varScale="1">
        <p:scale>
          <a:sx n="104" d="100"/>
          <a:sy n="104" d="100"/>
        </p:scale>
        <p:origin x="232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07F27-10F4-204A-AE33-65CE425B6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C1BD716-76DF-B345-A6C6-F8BF3F2CA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C0E1B-E07B-EB4E-86D7-4FECE85A0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7954-9567-594D-AF81-490D99CCAE7A}" type="datetimeFigureOut">
              <a:rPr kumimoji="1" lang="ko-KR" altLang="en-US" smtClean="0"/>
              <a:t>2021. 7. 25.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A91F00-B011-1242-B46B-44172DD1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58A5F-A6E3-1749-A64D-07F768BA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69-6384-934A-9E9A-6A9B91D6FB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535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AFFCAA-02FE-9847-8768-8C17E68BB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CAF23D-99B8-F546-B600-7E34E9CFA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2FF402-D04C-7747-A27D-C6787E6C4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7954-9567-594D-AF81-490D99CCAE7A}" type="datetimeFigureOut">
              <a:rPr kumimoji="1" lang="ko-KR" altLang="en-US" smtClean="0"/>
              <a:t>2021. 7. 25.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2256BC-D2EA-5F41-AAC4-CBE5C9DA8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63C57-A848-A44F-9D54-A9CFC2A75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69-6384-934A-9E9A-6A9B91D6FB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003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54CBE6D-A9AE-C043-842B-F1EE7BAED7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054CCEF-3F51-FA44-B7CD-7C11A4A76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87E472-D20A-0145-8EA7-19551EDB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7954-9567-594D-AF81-490D99CCAE7A}" type="datetimeFigureOut">
              <a:rPr kumimoji="1" lang="ko-KR" altLang="en-US" smtClean="0"/>
              <a:t>2021. 7. 25.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B331DB-E81C-3649-B328-695982C3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0206FA-C2FF-384A-A4DA-42815591A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69-6384-934A-9E9A-6A9B91D6FB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52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9D1EE-48AA-184C-86D6-151AB647C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470C83-0D64-074D-BCDE-8CFF28CB9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258A4-4550-3240-9BB5-2DC385555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7954-9567-594D-AF81-490D99CCAE7A}" type="datetimeFigureOut">
              <a:rPr kumimoji="1" lang="ko-KR" altLang="en-US" smtClean="0"/>
              <a:t>2021. 7. 25.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7B7922-34A7-034A-84E3-F5EC2F83F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D9A4CA-9B3C-CE45-96D7-0F03F0E9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69-6384-934A-9E9A-6A9B91D6FB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546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05D607-6139-D144-9BA6-AB027BC8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0F32F9-8C45-4647-BA51-7DBCF90ED6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A4D93-782E-EC4B-8194-27EF1FD1E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7954-9567-594D-AF81-490D99CCAE7A}" type="datetimeFigureOut">
              <a:rPr kumimoji="1" lang="ko-KR" altLang="en-US" smtClean="0"/>
              <a:t>2021. 7. 25.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B2D14D-5EF5-2E42-801D-1B7F04613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B97094-31B3-894E-AD84-15AA45C06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69-6384-934A-9E9A-6A9B91D6FB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8228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AB657C-3A9A-D540-B653-24329FE03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1A95A1-5784-AE48-A8E5-C490527E50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287874-1EE2-E04A-8353-42C40B53A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50BB25-04BC-6E41-BE0E-F7D4B6455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7954-9567-594D-AF81-490D99CCAE7A}" type="datetimeFigureOut">
              <a:rPr kumimoji="1" lang="ko-KR" altLang="en-US" smtClean="0"/>
              <a:t>2021. 7. 25.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DBC485-D19E-B14F-A993-5FB290EC6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79E6C1-24C9-5E4E-8AD6-73CFBD4F2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69-6384-934A-9E9A-6A9B91D6FB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7269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03C544-B352-D944-A456-DE4E262D2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E86302-BE38-E24C-8E69-C53C67412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52CAD5-73A6-3C48-B277-DC7576196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82BAB1A-7A66-8140-A663-A3192E7E8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7C230F6-D011-8B42-B06F-8792C3E0E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C4653BE-60ED-D54D-A9E0-112B9AAF1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7954-9567-594D-AF81-490D99CCAE7A}" type="datetimeFigureOut">
              <a:rPr kumimoji="1" lang="ko-KR" altLang="en-US" smtClean="0"/>
              <a:t>2021. 7. 25.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569E083-2782-4E4C-8C4C-35533E961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AD8C6EF-2AB9-984D-8F4C-A96447BBD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69-6384-934A-9E9A-6A9B91D6FB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4693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647CE8-FBFC-EB41-A4E0-6D7BCFC6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27A5299-184E-274D-A557-02C89506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7954-9567-594D-AF81-490D99CCAE7A}" type="datetimeFigureOut">
              <a:rPr kumimoji="1" lang="ko-KR" altLang="en-US" smtClean="0"/>
              <a:t>2021. 7. 25.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3D3D55C-DBCB-7C45-BC38-257642EBC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672D8E-0843-5C4E-BF56-F707AD793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69-6384-934A-9E9A-6A9B91D6FB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40157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2A0B62-F53D-964E-BA5B-B154A1B02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7954-9567-594D-AF81-490D99CCAE7A}" type="datetimeFigureOut">
              <a:rPr kumimoji="1" lang="ko-KR" altLang="en-US" smtClean="0"/>
              <a:t>2021. 7. 25.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CFA660E-51AA-6B43-BCE4-4A52FCEC6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9E37E9-B313-6C4C-AB0C-DC15AFB2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69-6384-934A-9E9A-6A9B91D6FB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76611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CD403-93F2-5345-9392-F13B9BEB6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9C5AFB-36C4-414A-8623-29CE02FF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62FB65-9C4A-A141-A210-56E8915B9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A59E3A-4B5B-4C4A-84CD-4AC856B15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7954-9567-594D-AF81-490D99CCAE7A}" type="datetimeFigureOut">
              <a:rPr kumimoji="1" lang="ko-KR" altLang="en-US" smtClean="0"/>
              <a:t>2021. 7. 25.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DA631A-4D38-D347-974F-9CE3616E9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3702F6-72F9-5548-A1C9-566CDFE3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69-6384-934A-9E9A-6A9B91D6FB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9031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FC5BC4-BF50-6A44-9954-E9F54B4BE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A69677-EF31-DC4F-904E-E0D16001B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554E7B-FD4A-C041-967C-DBC58F296C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237D01-2A90-204F-9C53-E71FAC580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17954-9567-594D-AF81-490D99CCAE7A}" type="datetimeFigureOut">
              <a:rPr kumimoji="1" lang="ko-KR" altLang="en-US" smtClean="0"/>
              <a:t>2021. 7. 25.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402254-B752-C746-A42D-E5F9EF06B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C1CA96-1861-CC44-ADCD-369938727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08069-6384-934A-9E9A-6A9B91D6FB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14447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091E0F-AA6F-8C49-9111-43C9C2DB1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A701FB-9A76-0741-ADB2-FEE8CAB66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79A01C-7EC2-A843-92EE-2F7918C627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17954-9567-594D-AF81-490D99CCAE7A}" type="datetimeFigureOut">
              <a:rPr kumimoji="1" lang="ko-KR" altLang="en-US" smtClean="0"/>
              <a:t>2021. 7. 25.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44E27B-D7E8-A84C-A741-716E1F0F8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A26DA8-EB32-9043-AD43-F4778E443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08069-6384-934A-9E9A-6A9B91D6FB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42752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D33594C-0809-6F4A-8A4F-6EB6D55CF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9134" y="1343991"/>
            <a:ext cx="6901378" cy="417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928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9BD1F91-72D2-0C4B-BC9E-749311BF9D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98" t="28031" r="57610" b="29384"/>
          <a:stretch/>
        </p:blipFill>
        <p:spPr>
          <a:xfrm>
            <a:off x="725557" y="2196548"/>
            <a:ext cx="4522304" cy="993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12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실내, 벽, 전자기기이(가) 표시된 사진&#10;&#10;자동 생성된 설명">
            <a:extLst>
              <a:ext uri="{FF2B5EF4-FFF2-40B4-BE49-F238E27FC236}">
                <a16:creationId xmlns:a16="http://schemas.microsoft.com/office/drawing/2014/main" id="{BE0415EC-04C0-8F42-BE3C-FD53AB8647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045"/>
          <a:stretch/>
        </p:blipFill>
        <p:spPr>
          <a:xfrm>
            <a:off x="1375719" y="172994"/>
            <a:ext cx="9144000" cy="651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58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실내, 전자기기, 컴퓨터이(가) 표시된 사진&#10;&#10;자동 생성된 설명">
            <a:extLst>
              <a:ext uri="{FF2B5EF4-FFF2-40B4-BE49-F238E27FC236}">
                <a16:creationId xmlns:a16="http://schemas.microsoft.com/office/drawing/2014/main" id="{7298D55B-D13B-784A-9049-2F11517E23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38" b="5942"/>
          <a:stretch/>
        </p:blipFill>
        <p:spPr>
          <a:xfrm>
            <a:off x="1524000" y="318052"/>
            <a:ext cx="9144000" cy="613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861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실내, 목재의이(가) 표시된 사진&#10;&#10;자동 생성된 설명">
            <a:extLst>
              <a:ext uri="{FF2B5EF4-FFF2-40B4-BE49-F238E27FC236}">
                <a16:creationId xmlns:a16="http://schemas.microsoft.com/office/drawing/2014/main" id="{32886ABC-983C-2E4E-9077-E842151E54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91" t="51738" r="2317" b="18697"/>
          <a:stretch/>
        </p:blipFill>
        <p:spPr>
          <a:xfrm>
            <a:off x="2236304" y="2077278"/>
            <a:ext cx="6162261" cy="202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0126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전자기기, 실내, 컴퓨터이(가) 표시된 사진&#10;&#10;자동 생성된 설명">
            <a:extLst>
              <a:ext uri="{FF2B5EF4-FFF2-40B4-BE49-F238E27FC236}">
                <a16:creationId xmlns:a16="http://schemas.microsoft.com/office/drawing/2014/main" id="{9F418A6E-7F42-1840-B56B-0CC0CE49856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62" t="1014" r="1339"/>
          <a:stretch/>
        </p:blipFill>
        <p:spPr>
          <a:xfrm>
            <a:off x="1490870" y="69574"/>
            <a:ext cx="9054547" cy="67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195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테이블, 실내, 책상이(가) 표시된 사진&#10;&#10;자동 생성된 설명">
            <a:extLst>
              <a:ext uri="{FF2B5EF4-FFF2-40B4-BE49-F238E27FC236}">
                <a16:creationId xmlns:a16="http://schemas.microsoft.com/office/drawing/2014/main" id="{A3CB7096-A07F-0344-9DCA-E34D7DA563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20" t="16957" r="471" b="4059"/>
          <a:stretch/>
        </p:blipFill>
        <p:spPr>
          <a:xfrm>
            <a:off x="1633330" y="626165"/>
            <a:ext cx="8925339" cy="541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3119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3A432E80-1662-D340-BFAC-68843DF288BD}"/>
              </a:ext>
            </a:extLst>
          </p:cNvPr>
          <p:cNvCxnSpPr/>
          <p:nvPr/>
        </p:nvCxnSpPr>
        <p:spPr>
          <a:xfrm>
            <a:off x="2007972" y="2927209"/>
            <a:ext cx="0" cy="9541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[R] 5">
            <a:extLst>
              <a:ext uri="{FF2B5EF4-FFF2-40B4-BE49-F238E27FC236}">
                <a16:creationId xmlns:a16="http://schemas.microsoft.com/office/drawing/2014/main" id="{1AC14268-0CFA-C64C-B7CD-50A2383AB0C9}"/>
              </a:ext>
            </a:extLst>
          </p:cNvPr>
          <p:cNvCxnSpPr/>
          <p:nvPr/>
        </p:nvCxnSpPr>
        <p:spPr>
          <a:xfrm>
            <a:off x="9835978" y="2927209"/>
            <a:ext cx="0" cy="9541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8B999DDF-A5AD-0745-B1E9-21078196252B}"/>
              </a:ext>
            </a:extLst>
          </p:cNvPr>
          <p:cNvCxnSpPr>
            <a:cxnSpLocks/>
          </p:cNvCxnSpPr>
          <p:nvPr/>
        </p:nvCxnSpPr>
        <p:spPr>
          <a:xfrm flipH="1">
            <a:off x="2007973" y="3408406"/>
            <a:ext cx="78280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FF9F52E-294D-E644-A6D4-A0E41EC66CE8}"/>
              </a:ext>
            </a:extLst>
          </p:cNvPr>
          <p:cNvSpPr txBox="1"/>
          <p:nvPr/>
        </p:nvSpPr>
        <p:spPr>
          <a:xfrm>
            <a:off x="1453974" y="231727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근무 시작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46124A-8E97-C040-9936-C26E8DF77B46}"/>
              </a:ext>
            </a:extLst>
          </p:cNvPr>
          <p:cNvSpPr txBox="1"/>
          <p:nvPr/>
        </p:nvSpPr>
        <p:spPr>
          <a:xfrm>
            <a:off x="9294804" y="231727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oto Sans KR" panose="020B0500000000000000" pitchFamily="34" charset="-128"/>
                <a:ea typeface="Noto Sans KR" panose="020B0500000000000000" pitchFamily="34" charset="-128"/>
              </a:rPr>
              <a:t>근무 종료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523D10-9AF4-6240-8997-0C45F9D9AAA1}"/>
              </a:ext>
            </a:extLst>
          </p:cNvPr>
          <p:cNvSpPr txBox="1"/>
          <p:nvPr/>
        </p:nvSpPr>
        <p:spPr>
          <a:xfrm>
            <a:off x="3315725" y="279847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1H</a:t>
            </a:r>
            <a:endParaRPr kumimoji="1" lang="ko-KR" altLang="en-US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7BF6D9-6A4A-1841-8115-D7FCE9EBF4F7}"/>
              </a:ext>
            </a:extLst>
          </p:cNvPr>
          <p:cNvSpPr txBox="1"/>
          <p:nvPr/>
        </p:nvSpPr>
        <p:spPr>
          <a:xfrm>
            <a:off x="4864088" y="279847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2H</a:t>
            </a:r>
            <a:endParaRPr kumimoji="1" lang="ko-KR" altLang="en-US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DB39EE-327B-A346-BBEA-54AFA0A7ADF4}"/>
              </a:ext>
            </a:extLst>
          </p:cNvPr>
          <p:cNvSpPr txBox="1"/>
          <p:nvPr/>
        </p:nvSpPr>
        <p:spPr>
          <a:xfrm>
            <a:off x="7049786" y="277637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…</a:t>
            </a:r>
            <a:endParaRPr kumimoji="1" lang="ko-KR" altLang="en-US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E14A469B-840E-B14A-B77A-E3FBC1311321}"/>
              </a:ext>
            </a:extLst>
          </p:cNvPr>
          <p:cNvCxnSpPr>
            <a:cxnSpLocks/>
          </p:cNvCxnSpPr>
          <p:nvPr/>
        </p:nvCxnSpPr>
        <p:spPr>
          <a:xfrm>
            <a:off x="3556336" y="3145706"/>
            <a:ext cx="0" cy="7356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B9B34631-27B0-434F-94DA-4E2F3D2508D2}"/>
              </a:ext>
            </a:extLst>
          </p:cNvPr>
          <p:cNvCxnSpPr>
            <a:cxnSpLocks/>
          </p:cNvCxnSpPr>
          <p:nvPr/>
        </p:nvCxnSpPr>
        <p:spPr>
          <a:xfrm>
            <a:off x="5104699" y="3145706"/>
            <a:ext cx="0" cy="7356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EF92600-0F98-B543-8691-9E3B08F89AA8}"/>
              </a:ext>
            </a:extLst>
          </p:cNvPr>
          <p:cNvSpPr txBox="1"/>
          <p:nvPr/>
        </p:nvSpPr>
        <p:spPr>
          <a:xfrm>
            <a:off x="1344145" y="4043929"/>
            <a:ext cx="132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Task</a:t>
            </a:r>
            <a:endParaRPr kumimoji="1" lang="ko-KR" altLang="en-US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6CB62D3-04D6-6746-91AA-57BF32E83C9B}"/>
              </a:ext>
            </a:extLst>
          </p:cNvPr>
          <p:cNvSpPr txBox="1"/>
          <p:nvPr/>
        </p:nvSpPr>
        <p:spPr>
          <a:xfrm>
            <a:off x="2892509" y="4043929"/>
            <a:ext cx="132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Check</a:t>
            </a:r>
            <a:endParaRPr kumimoji="1" lang="ko-KR" altLang="en-US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8F7ABC-E654-8E49-992E-68EAA860C57E}"/>
              </a:ext>
            </a:extLst>
          </p:cNvPr>
          <p:cNvSpPr txBox="1"/>
          <p:nvPr/>
        </p:nvSpPr>
        <p:spPr>
          <a:xfrm>
            <a:off x="4440872" y="4043929"/>
            <a:ext cx="1327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>
                <a:solidFill>
                  <a:srgbClr val="FF0000"/>
                </a:solidFill>
                <a:latin typeface="Noto Sans KR" panose="020B0500000000000000" pitchFamily="34" charset="-128"/>
                <a:ea typeface="Noto Sans KR" panose="020B0500000000000000" pitchFamily="34" charset="-128"/>
              </a:rPr>
              <a:t>Check</a:t>
            </a:r>
            <a:endParaRPr kumimoji="1" lang="ko-KR" altLang="en-US" dirty="0">
              <a:solidFill>
                <a:srgbClr val="FF0000"/>
              </a:solidFill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63BC39-ACCE-5641-BE5E-20767E274BF0}"/>
              </a:ext>
            </a:extLst>
          </p:cNvPr>
          <p:cNvSpPr txBox="1"/>
          <p:nvPr/>
        </p:nvSpPr>
        <p:spPr>
          <a:xfrm>
            <a:off x="6748637" y="3933178"/>
            <a:ext cx="4442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Daily </a:t>
            </a:r>
            <a:r>
              <a:rPr lang="en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Task </a:t>
            </a:r>
            <a:r>
              <a:rPr kumimoji="1" lang="en" altLang="ko-KR" dirty="0">
                <a:latin typeface="Noto Sans KR" panose="020B0500000000000000" pitchFamily="34" charset="-128"/>
                <a:ea typeface="Noto Sans KR" panose="020B0500000000000000" pitchFamily="34" charset="-128"/>
              </a:rPr>
              <a:t>Feedback</a:t>
            </a:r>
            <a:endParaRPr kumimoji="1" lang="ko-KR" altLang="en-US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4615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13</Words>
  <Application>Microsoft Macintosh PowerPoint</Application>
  <PresentationFormat>와이드스크린</PresentationFormat>
  <Paragraphs>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Noto Sans KR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15</cp:revision>
  <dcterms:created xsi:type="dcterms:W3CDTF">2021-07-25T11:00:25Z</dcterms:created>
  <dcterms:modified xsi:type="dcterms:W3CDTF">2021-07-25T13:05:33Z</dcterms:modified>
</cp:coreProperties>
</file>