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6" r:id="rId4"/>
    <p:sldId id="259" r:id="rId5"/>
    <p:sldId id="264" r:id="rId6"/>
    <p:sldId id="260" r:id="rId7"/>
    <p:sldId id="261" r:id="rId8"/>
    <p:sldId id="257" r:id="rId9"/>
    <p:sldId id="2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7"/>
    <p:restoredTop sz="96327"/>
  </p:normalViewPr>
  <p:slideViewPr>
    <p:cSldViewPr snapToGrid="0" snapToObjects="1" showGuides="1">
      <p:cViewPr varScale="1">
        <p:scale>
          <a:sx n="159" d="100"/>
          <a:sy n="159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69848-A302-C14C-850D-4571B2CD0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3E01F9-925F-0740-99E1-AB5BA759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99AC0-A4ED-234B-87CC-26A71328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0F05F1-54CD-9D4A-850E-628F73D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D2E26-6259-734B-AF73-CAC9FCB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77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B1E5-C97F-A04B-B7E6-1F4EC09B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B3EC9-D2DA-EE4D-8DD6-482E9452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82EB7-2703-2949-910B-89169DB5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08A40-C01B-9E4E-9AAF-90D78C74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7A73B-2377-5040-86B4-C0D11ECF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720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9ABABC-1C00-6B4A-8E8F-60E5BE47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84DEAF-0FD6-CF43-8592-354C7F475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A27AC-0808-5C49-A379-47D2E29D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4BCF-A4D5-6E43-9D22-73AEE802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A4C9FA-98F9-4940-8F42-D7B33635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4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536C7-29AB-F844-8F3B-384825C59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CB4BE-6C15-E24D-8DE0-4F62266F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E5A5A-C86E-254A-9325-61934829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AF0F5-2F58-F548-BEE4-E80B3BA1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0CBC5A-9E65-8C45-A07E-0805BB7A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13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DC270-8145-A045-B5DD-D768AAEA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499B8-76F6-C442-98E5-B923DEDAB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486AE-E25D-F94B-B48B-801316CA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D9C4BA-64B4-7B4F-A002-51D7ABF0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46130-F971-2742-93AC-2C776C39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273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981A-8B59-6E4A-AA4D-76429186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0ABFB-D3E1-5042-BA0C-2B524337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FAFBC-0D63-374B-A6EC-E908714F4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27E53-8355-254C-B53A-C82CEEF3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DF1B9C-50E9-124B-8957-B658A8ED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57AFDF-9E20-F24C-8FE4-43B80CE8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8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83C9-384A-D14C-B084-75341023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EE49D-D124-8447-97A6-FE414214E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214A76-BA65-A144-8489-0B588429B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BB8128-68EE-A04B-A0DE-8533F770F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6C2251-89A0-324C-90FB-3CE76C8B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414565-6C27-994C-82E2-BC433DC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4E377-0934-144B-94F9-4EE76865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6F31B4-5634-B945-8014-541D877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38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254ED-9126-7043-A3BB-36464D7E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6E515E-77F7-D84B-A759-4878D482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49E18-FE43-5046-8485-A4B8065D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FFAB97-32FA-1C45-B78F-3F7D15E5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6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35398C-E6AA-604C-A5E7-640F00CA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D5DCA2-8E68-6343-8E21-B3998F65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CC8A2-82DE-CD4D-9AE2-1A28DE9D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70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803FB-2057-4641-B6CC-BFCFE72E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8966-22EE-1F4A-9F99-4C4594FA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3FEC9-804F-E240-AD8B-D28BB30EF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A621A-55F2-F843-B467-16DC3457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5CDE0-AFB7-3245-B2DE-C5E3B7C7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2F111-EAAB-1547-BEEB-411C1D37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51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F7027-279A-164D-8610-D144E92E3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1529A4-CE85-B94F-BE44-CAD17A93F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77F6E-BC7B-EE47-8A91-55F85D032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1D02D-B2D4-9646-ACD0-C8049749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DB0022-E2FF-D443-B198-299B0390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520DB-1CD8-B443-936F-8A80214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708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9B6116-ED52-304A-94F6-0E84B8061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1C2641-56A7-154E-9A95-35F58603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2547A-5D61-BE4E-8918-4FB3FF0F0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71AF2-717E-174C-A023-03FAE74BA1CA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04CB8-6009-9D47-8EC1-A3A26ACCF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62BF1-6CD8-3646-A7AE-B5EA9595D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49AE1-7EB7-FB4A-8958-985245248C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496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tflix_eureka">
            <a:extLst>
              <a:ext uri="{FF2B5EF4-FFF2-40B4-BE49-F238E27FC236}">
                <a16:creationId xmlns:a16="http://schemas.microsoft.com/office/drawing/2014/main" id="{2C5D19DB-5115-6243-B843-DA5E31DB6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970" y="1725910"/>
            <a:ext cx="3628060" cy="268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>
            <a:extLst>
              <a:ext uri="{FF2B5EF4-FFF2-40B4-BE49-F238E27FC236}">
                <a16:creationId xmlns:a16="http://schemas.microsoft.com/office/drawing/2014/main" id="{32B9BD64-D065-5140-AEA5-4ABC3B9F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07" y="4188372"/>
            <a:ext cx="846779" cy="8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92E3445-FC46-3C49-AFC3-CD561AC2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861" y="4040757"/>
            <a:ext cx="1285379" cy="12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391C0151-9449-3142-8E46-BF654859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49" y="4096755"/>
            <a:ext cx="1531749" cy="102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8" descr="Google Chrome Browser">
            <a:extLst>
              <a:ext uri="{FF2B5EF4-FFF2-40B4-BE49-F238E27FC236}">
                <a16:creationId xmlns:a16="http://schemas.microsoft.com/office/drawing/2014/main" id="{AD687B6A-B521-1A40-89DA-CBC924BCA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290" y="3074572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7DA5A98-A507-DF43-8DCF-9C3EF403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65" y="283655"/>
            <a:ext cx="1765085" cy="1850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FC5FD2-F72E-F047-9C6A-912BCFC01BDE}"/>
              </a:ext>
            </a:extLst>
          </p:cNvPr>
          <p:cNvSpPr/>
          <p:nvPr/>
        </p:nvSpPr>
        <p:spPr>
          <a:xfrm>
            <a:off x="6751564" y="540222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4AC739E6-9B20-EC48-82E9-4F04C343C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017" y="648460"/>
            <a:ext cx="846779" cy="8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FF98BF5-78B6-B946-92DB-85ED53B1D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25" y="2457135"/>
            <a:ext cx="1765085" cy="185014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EEE5B14C-7589-DE46-B7A9-28D26BF55B51}"/>
              </a:ext>
            </a:extLst>
          </p:cNvPr>
          <p:cNvSpPr/>
          <p:nvPr/>
        </p:nvSpPr>
        <p:spPr>
          <a:xfrm>
            <a:off x="6777324" y="2713702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D9586E0-B9BE-B24D-925A-88E14AFE9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25" y="4579920"/>
            <a:ext cx="1765085" cy="185014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C448D4-C9AC-0A47-AE56-8A22EB8A4413}"/>
              </a:ext>
            </a:extLst>
          </p:cNvPr>
          <p:cNvSpPr/>
          <p:nvPr/>
        </p:nvSpPr>
        <p:spPr>
          <a:xfrm>
            <a:off x="6777324" y="4836487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3" name="Picture 10">
            <a:extLst>
              <a:ext uri="{FF2B5EF4-FFF2-40B4-BE49-F238E27FC236}">
                <a16:creationId xmlns:a16="http://schemas.microsoft.com/office/drawing/2014/main" id="{C42AB74F-BED5-2440-A817-7C8C7A529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75" y="4916430"/>
            <a:ext cx="1177128" cy="11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C171CC40-1597-FF44-96C6-2642F7FEF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353" y="2745553"/>
            <a:ext cx="1402749" cy="9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849770-CBE7-0B4A-A001-917B13E6BD25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373943" y="1372429"/>
            <a:ext cx="2377621" cy="1547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DA0DAF7-B7C0-204F-886E-E21DB3435044}"/>
              </a:ext>
            </a:extLst>
          </p:cNvPr>
          <p:cNvCxnSpPr>
            <a:cxnSpLocks/>
          </p:cNvCxnSpPr>
          <p:nvPr/>
        </p:nvCxnSpPr>
        <p:spPr>
          <a:xfrm flipH="1">
            <a:off x="4373943" y="3462256"/>
            <a:ext cx="2498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1D7326-3B85-FB48-9D96-13D07A8DC4EF}"/>
              </a:ext>
            </a:extLst>
          </p:cNvPr>
          <p:cNvCxnSpPr>
            <a:cxnSpLocks/>
          </p:cNvCxnSpPr>
          <p:nvPr/>
        </p:nvCxnSpPr>
        <p:spPr>
          <a:xfrm flipH="1" flipV="1">
            <a:off x="4509698" y="4062447"/>
            <a:ext cx="2362895" cy="1203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C118ABB-0905-C749-943C-84CF9B3D350F}"/>
              </a:ext>
            </a:extLst>
          </p:cNvPr>
          <p:cNvSpPr txBox="1"/>
          <p:nvPr/>
        </p:nvSpPr>
        <p:spPr>
          <a:xfrm rot="19509580">
            <a:off x="5112705" y="1675378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2D0EF-2F96-1F43-A79B-03C7F3535A18}"/>
              </a:ext>
            </a:extLst>
          </p:cNvPr>
          <p:cNvSpPr txBox="1"/>
          <p:nvPr/>
        </p:nvSpPr>
        <p:spPr>
          <a:xfrm>
            <a:off x="5469491" y="3013081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F9F492-6EF2-284A-9D27-640774396892}"/>
              </a:ext>
            </a:extLst>
          </p:cNvPr>
          <p:cNvSpPr txBox="1"/>
          <p:nvPr/>
        </p:nvSpPr>
        <p:spPr>
          <a:xfrm rot="1800000">
            <a:off x="5363170" y="4224640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8E2748-A238-BE42-BD2B-8190D8A5E1EE}"/>
              </a:ext>
            </a:extLst>
          </p:cNvPr>
          <p:cNvSpPr txBox="1"/>
          <p:nvPr/>
        </p:nvSpPr>
        <p:spPr>
          <a:xfrm>
            <a:off x="7069338" y="145108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A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10CD2-4AEF-004D-A1C8-55B67CAF6026}"/>
              </a:ext>
            </a:extLst>
          </p:cNvPr>
          <p:cNvSpPr txBox="1"/>
          <p:nvPr/>
        </p:nvSpPr>
        <p:spPr>
          <a:xfrm>
            <a:off x="7110635" y="3531926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B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96E88B-B29E-B34A-96B4-9E43A1BD1E41}"/>
              </a:ext>
            </a:extLst>
          </p:cNvPr>
          <p:cNvSpPr txBox="1"/>
          <p:nvPr/>
        </p:nvSpPr>
        <p:spPr>
          <a:xfrm>
            <a:off x="7148839" y="5761034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C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65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oogle Chrome Browser">
            <a:extLst>
              <a:ext uri="{FF2B5EF4-FFF2-40B4-BE49-F238E27FC236}">
                <a16:creationId xmlns:a16="http://schemas.microsoft.com/office/drawing/2014/main" id="{FC7B9EF9-5043-9545-A292-57585A97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10" y="3059077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7253B6-4FE0-C443-9B97-81561210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20" y="2492945"/>
            <a:ext cx="1765085" cy="18501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0A14B-1913-714D-BC14-2729039330F1}"/>
              </a:ext>
            </a:extLst>
          </p:cNvPr>
          <p:cNvSpPr/>
          <p:nvPr/>
        </p:nvSpPr>
        <p:spPr>
          <a:xfrm>
            <a:off x="4706819" y="2749512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26" name="Picture 2" descr="netflix_eureka">
            <a:extLst>
              <a:ext uri="{FF2B5EF4-FFF2-40B4-BE49-F238E27FC236}">
                <a16:creationId xmlns:a16="http://schemas.microsoft.com/office/drawing/2014/main" id="{517BE868-37DD-8F46-BA63-8175E390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61" y="2927704"/>
            <a:ext cx="1054165" cy="7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D785B7-1952-954D-8945-84D833DB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11" y="291471"/>
            <a:ext cx="1765085" cy="18501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BA9768-E0F2-C242-AA9D-54CF93B0DAF3}"/>
              </a:ext>
            </a:extLst>
          </p:cNvPr>
          <p:cNvSpPr/>
          <p:nvPr/>
        </p:nvSpPr>
        <p:spPr>
          <a:xfrm>
            <a:off x="9111810" y="548038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BB5147A-7A84-6B4A-B5B2-A1531EAF7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263" y="656276"/>
            <a:ext cx="846779" cy="8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D1C18D-5FF3-744E-98F5-F03720FC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71" y="2464951"/>
            <a:ext cx="1765085" cy="185014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58F71D-9B5A-964C-9295-8638D39D9077}"/>
              </a:ext>
            </a:extLst>
          </p:cNvPr>
          <p:cNvSpPr/>
          <p:nvPr/>
        </p:nvSpPr>
        <p:spPr>
          <a:xfrm>
            <a:off x="9137570" y="2721518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9A10016-9929-4147-AD4B-B1B170A5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71" y="4587736"/>
            <a:ext cx="1765085" cy="1850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3E8BD-BF31-CE41-AE9B-470FBC5FB41A}"/>
              </a:ext>
            </a:extLst>
          </p:cNvPr>
          <p:cNvSpPr/>
          <p:nvPr/>
        </p:nvSpPr>
        <p:spPr>
          <a:xfrm>
            <a:off x="9137570" y="4844303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607645E-569B-524E-A2D1-E2397449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21" y="4924246"/>
            <a:ext cx="1177128" cy="11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78EE59-9F59-E342-8F47-F2678985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9" y="2753369"/>
            <a:ext cx="1402749" cy="9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679D0B-C08C-EC46-A566-5F5D26CD4B5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734189" y="1380245"/>
            <a:ext cx="2377621" cy="1547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9BE848-1DE2-114D-A16C-4AA4E97AFCA6}"/>
              </a:ext>
            </a:extLst>
          </p:cNvPr>
          <p:cNvCxnSpPr>
            <a:cxnSpLocks/>
          </p:cNvCxnSpPr>
          <p:nvPr/>
        </p:nvCxnSpPr>
        <p:spPr>
          <a:xfrm flipH="1">
            <a:off x="6734189" y="3470072"/>
            <a:ext cx="2498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3886B-2D70-7D41-98BA-A65C37C5EE6E}"/>
              </a:ext>
            </a:extLst>
          </p:cNvPr>
          <p:cNvCxnSpPr>
            <a:cxnSpLocks/>
          </p:cNvCxnSpPr>
          <p:nvPr/>
        </p:nvCxnSpPr>
        <p:spPr>
          <a:xfrm flipH="1" flipV="1">
            <a:off x="6869944" y="4070263"/>
            <a:ext cx="2362895" cy="1203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F8748F-33C9-FE48-BB47-F1E62913367E}"/>
              </a:ext>
            </a:extLst>
          </p:cNvPr>
          <p:cNvCxnSpPr>
            <a:cxnSpLocks/>
          </p:cNvCxnSpPr>
          <p:nvPr/>
        </p:nvCxnSpPr>
        <p:spPr>
          <a:xfrm flipH="1">
            <a:off x="2361641" y="3397686"/>
            <a:ext cx="2096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0E041D-209E-3B40-87DB-2D9F7F0EAA2D}"/>
              </a:ext>
            </a:extLst>
          </p:cNvPr>
          <p:cNvCxnSpPr>
            <a:cxnSpLocks/>
          </p:cNvCxnSpPr>
          <p:nvPr/>
        </p:nvCxnSpPr>
        <p:spPr>
          <a:xfrm>
            <a:off x="2361641" y="3665035"/>
            <a:ext cx="2096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A76233-8065-A547-8EF7-27C8FAC19855}"/>
              </a:ext>
            </a:extLst>
          </p:cNvPr>
          <p:cNvSpPr txBox="1"/>
          <p:nvPr/>
        </p:nvSpPr>
        <p:spPr>
          <a:xfrm rot="19509580">
            <a:off x="7472951" y="1683194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317A77-1A37-CD45-A840-47E97B497F26}"/>
              </a:ext>
            </a:extLst>
          </p:cNvPr>
          <p:cNvSpPr txBox="1"/>
          <p:nvPr/>
        </p:nvSpPr>
        <p:spPr>
          <a:xfrm>
            <a:off x="7829737" y="30208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5F256-3463-F149-9EC1-D217FCDE2168}"/>
              </a:ext>
            </a:extLst>
          </p:cNvPr>
          <p:cNvSpPr txBox="1"/>
          <p:nvPr/>
        </p:nvSpPr>
        <p:spPr>
          <a:xfrm rot="1800000">
            <a:off x="7723416" y="4232456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B6E951-D80A-DE42-B860-88D9FA33DACA}"/>
              </a:ext>
            </a:extLst>
          </p:cNvPr>
          <p:cNvSpPr txBox="1"/>
          <p:nvPr/>
        </p:nvSpPr>
        <p:spPr>
          <a:xfrm>
            <a:off x="9429584" y="14588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A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2BF0C-661E-7F4E-8E96-878979C4F830}"/>
              </a:ext>
            </a:extLst>
          </p:cNvPr>
          <p:cNvSpPr txBox="1"/>
          <p:nvPr/>
        </p:nvSpPr>
        <p:spPr>
          <a:xfrm>
            <a:off x="9470881" y="3539742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B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040808-6E98-DB4E-BA91-FC97118B8FBF}"/>
              </a:ext>
            </a:extLst>
          </p:cNvPr>
          <p:cNvSpPr txBox="1"/>
          <p:nvPr/>
        </p:nvSpPr>
        <p:spPr>
          <a:xfrm>
            <a:off x="9509085" y="576885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C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98714D-34D7-ED48-A077-7C2485E5D5EC}"/>
              </a:ext>
            </a:extLst>
          </p:cNvPr>
          <p:cNvSpPr txBox="1"/>
          <p:nvPr/>
        </p:nvSpPr>
        <p:spPr>
          <a:xfrm>
            <a:off x="4532032" y="3721402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Discovery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28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A4A48-92CA-1C40-9023-100D9F623B72}"/>
              </a:ext>
            </a:extLst>
          </p:cNvPr>
          <p:cNvSpPr txBox="1"/>
          <p:nvPr/>
        </p:nvSpPr>
        <p:spPr>
          <a:xfrm>
            <a:off x="308919" y="234778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/>
              <a:t>유레카</a:t>
            </a:r>
            <a:r>
              <a:rPr kumimoji="1" lang="ko-KR" altLang="en-US" sz="3600" dirty="0"/>
              <a:t> 서비스</a:t>
            </a:r>
            <a:r>
              <a:rPr kumimoji="1" lang="en-US" altLang="ko-KR" sz="3600" dirty="0"/>
              <a:t>     </a:t>
            </a:r>
            <a:endParaRPr kumimoji="1" lang="ko-KR" altLang="en-US" sz="3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06C0CCA-03CB-B54A-B1C6-09D996BB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39" y="1142141"/>
            <a:ext cx="8509538" cy="54810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1A185E-0EF4-014E-8964-A755872AA76B}"/>
              </a:ext>
            </a:extLst>
          </p:cNvPr>
          <p:cNvSpPr/>
          <p:nvPr/>
        </p:nvSpPr>
        <p:spPr>
          <a:xfrm>
            <a:off x="2157693" y="4847355"/>
            <a:ext cx="2908577" cy="27288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97F375-268E-434E-BCDC-6F859D959699}"/>
              </a:ext>
            </a:extLst>
          </p:cNvPr>
          <p:cNvSpPr/>
          <p:nvPr/>
        </p:nvSpPr>
        <p:spPr>
          <a:xfrm>
            <a:off x="5066270" y="1841673"/>
            <a:ext cx="2817341" cy="27288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67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DA4A48-92CA-1C40-9023-100D9F623B72}"/>
              </a:ext>
            </a:extLst>
          </p:cNvPr>
          <p:cNvSpPr txBox="1"/>
          <p:nvPr/>
        </p:nvSpPr>
        <p:spPr>
          <a:xfrm>
            <a:off x="308919" y="234778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600" dirty="0" err="1"/>
              <a:t>유레카</a:t>
            </a:r>
            <a:r>
              <a:rPr kumimoji="1" lang="ko-KR" altLang="en-US" sz="3600" dirty="0"/>
              <a:t> 서비스</a:t>
            </a:r>
            <a:r>
              <a:rPr kumimoji="1" lang="en-US" altLang="ko-KR" sz="3600" dirty="0"/>
              <a:t>     </a:t>
            </a:r>
            <a:endParaRPr kumimoji="1"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1A185E-0EF4-014E-8964-A755872AA76B}"/>
              </a:ext>
            </a:extLst>
          </p:cNvPr>
          <p:cNvSpPr/>
          <p:nvPr/>
        </p:nvSpPr>
        <p:spPr>
          <a:xfrm>
            <a:off x="2079539" y="4855171"/>
            <a:ext cx="2986731" cy="27288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86794-8E4F-F040-8D42-64288B7E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2" y="1185096"/>
            <a:ext cx="11492996" cy="521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7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BB7A318-5A59-1B4E-9143-9B5D8C6A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954" y="709656"/>
            <a:ext cx="8921553" cy="578999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5B8F16-0F41-2E45-8DE3-238240C3C677}"/>
              </a:ext>
            </a:extLst>
          </p:cNvPr>
          <p:cNvSpPr/>
          <p:nvPr/>
        </p:nvSpPr>
        <p:spPr>
          <a:xfrm>
            <a:off x="7940761" y="1127550"/>
            <a:ext cx="2611910" cy="2097564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1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76F2A85-F84D-2847-A11F-B9D45BC7E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7" y="976183"/>
            <a:ext cx="11332406" cy="51745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B59-A4F2-F946-B5AE-58CDCDE6C403}"/>
              </a:ext>
            </a:extLst>
          </p:cNvPr>
          <p:cNvSpPr/>
          <p:nvPr/>
        </p:nvSpPr>
        <p:spPr>
          <a:xfrm>
            <a:off x="551420" y="5239264"/>
            <a:ext cx="11076287" cy="75376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082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2CC79-8A03-1247-96C2-CE016C96B043}"/>
              </a:ext>
            </a:extLst>
          </p:cNvPr>
          <p:cNvSpPr txBox="1"/>
          <p:nvPr/>
        </p:nvSpPr>
        <p:spPr>
          <a:xfrm>
            <a:off x="308919" y="23477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/>
              <a:t>Go     </a:t>
            </a:r>
            <a:endParaRPr kumimoji="1" lang="ko-KR" altLang="en-US" sz="36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B70C95-2258-F440-8A07-6FE78619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365" y="50461"/>
            <a:ext cx="7617270" cy="1211309"/>
          </a:xfrm>
          <a:prstGeom prst="rect">
            <a:avLst/>
          </a:prstGeom>
        </p:spPr>
      </p:pic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12D1701-28AB-3243-81C6-BD0D97BC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38" y="1634041"/>
            <a:ext cx="11108724" cy="498918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AB333A-B825-8646-A36F-ADCE61BE4C39}"/>
              </a:ext>
            </a:extLst>
          </p:cNvPr>
          <p:cNvSpPr/>
          <p:nvPr/>
        </p:nvSpPr>
        <p:spPr>
          <a:xfrm>
            <a:off x="628135" y="6140274"/>
            <a:ext cx="8143103" cy="33363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B348-5C17-8047-A3D5-B13776F77E83}"/>
              </a:ext>
            </a:extLst>
          </p:cNvPr>
          <p:cNvSpPr/>
          <p:nvPr/>
        </p:nvSpPr>
        <p:spPr>
          <a:xfrm>
            <a:off x="2313443" y="261382"/>
            <a:ext cx="7578835" cy="25760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66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F3CFD6B5-A6FD-AC4B-A410-0864991939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2"/>
          <a:stretch/>
        </p:blipFill>
        <p:spPr>
          <a:xfrm>
            <a:off x="308919" y="782165"/>
            <a:ext cx="11269362" cy="51553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ED6B184-F340-3440-B4CB-AF1F64E9AAE7}"/>
              </a:ext>
            </a:extLst>
          </p:cNvPr>
          <p:cNvSpPr/>
          <p:nvPr/>
        </p:nvSpPr>
        <p:spPr>
          <a:xfrm>
            <a:off x="405714" y="5398869"/>
            <a:ext cx="8392297" cy="333633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63F42-EB21-3345-A34D-375BEDB909DD}"/>
              </a:ext>
            </a:extLst>
          </p:cNvPr>
          <p:cNvSpPr txBox="1"/>
          <p:nvPr/>
        </p:nvSpPr>
        <p:spPr>
          <a:xfrm>
            <a:off x="308919" y="115494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Flask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4164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</Words>
  <Application>Microsoft Macintosh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52</cp:revision>
  <dcterms:created xsi:type="dcterms:W3CDTF">2021-10-11T05:59:34Z</dcterms:created>
  <dcterms:modified xsi:type="dcterms:W3CDTF">2021-10-11T07:52:59Z</dcterms:modified>
</cp:coreProperties>
</file>