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>
        <p:scale>
          <a:sx n="128" d="100"/>
          <a:sy n="128" d="100"/>
        </p:scale>
        <p:origin x="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08966-C32B-2A42-B117-5E3CCD07B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10668F-8765-7D48-92D0-60562797A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E2BF36-DF43-2948-B57F-29117E50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4DDC-82E2-1945-A506-A818918B6376}" type="datetimeFigureOut">
              <a:rPr kumimoji="1" lang="ko-KR" altLang="en-US" smtClean="0"/>
              <a:t>2021. 4. 4.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DF8F43-8BBD-D74A-A758-1F340A50E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69DD1D-3DE8-CC47-9C66-89D0363D6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9839-39E4-D94D-9821-011170DF67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9879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DBA96-D914-E74A-BEB9-EB1CE81B6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96F01E-3851-6744-B5DE-D8ADB9012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029B2C-FF28-ED41-9530-741AEDFEE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4DDC-82E2-1945-A506-A818918B6376}" type="datetimeFigureOut">
              <a:rPr kumimoji="1" lang="ko-KR" altLang="en-US" smtClean="0"/>
              <a:t>2021. 4. 4.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60F7BB-FE0D-ED4C-B199-DF658CD2E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B2A993-933C-5943-AB2F-AA0C87BA3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9839-39E4-D94D-9821-011170DF67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7992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1B938C-2686-E448-90C7-712406917E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DC2566-C0A3-DD40-B9AB-D91A53D34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2FEFD5-C836-F54F-8F38-AB36585AA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4DDC-82E2-1945-A506-A818918B6376}" type="datetimeFigureOut">
              <a:rPr kumimoji="1" lang="ko-KR" altLang="en-US" smtClean="0"/>
              <a:t>2021. 4. 4.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0A17D3-1E2A-4E49-BC46-195B66031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E3BD3E-9E04-F147-AABF-989E2AAE6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9839-39E4-D94D-9821-011170DF67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57179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6B6CCD-D6BC-344A-8D2B-4496F96A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D2DD55-DFB1-4E4F-8E51-7F547E862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1429FE-6FC5-554E-9FEC-4A5F57893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4DDC-82E2-1945-A506-A818918B6376}" type="datetimeFigureOut">
              <a:rPr kumimoji="1" lang="ko-KR" altLang="en-US" smtClean="0"/>
              <a:t>2021. 4. 4.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12D3F6-0AEA-A747-BB84-A86FC77EC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40F67C-0105-554D-8252-725130749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9839-39E4-D94D-9821-011170DF67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69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C46C4-10CA-8D4B-BDE0-C4CA62492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76B8D6-76EF-7149-B926-471E6BD22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FA3FB9-F65A-6342-A87B-EC47C4F9F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4DDC-82E2-1945-A506-A818918B6376}" type="datetimeFigureOut">
              <a:rPr kumimoji="1" lang="ko-KR" altLang="en-US" smtClean="0"/>
              <a:t>2021. 4. 4.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24023F-59DB-CF4B-9674-D92F9A220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BBACE8-4C45-0A45-90D3-D0F201044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9839-39E4-D94D-9821-011170DF67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466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DF68A-32C3-5948-A105-57CCCC250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C63AEF-047E-2944-B3F1-93B235207E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BB4DE7-3F55-E844-A3E5-36F503564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3CA43F-1172-D741-B7A8-C4A4F9932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4DDC-82E2-1945-A506-A818918B6376}" type="datetimeFigureOut">
              <a:rPr kumimoji="1" lang="ko-KR" altLang="en-US" smtClean="0"/>
              <a:t>2021. 4. 4.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7C35F5-6479-1341-A582-E08E5A3E4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6D15B9-8962-F44E-AA6D-221C8B0CD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9839-39E4-D94D-9821-011170DF67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8829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8C981-2C12-A545-A92D-32741968D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AF1895-3A46-534A-B33C-9D7412DF2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4F15DF-B7E7-3241-94F6-EB35543FC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81C7D0-3C7B-E642-A870-1722FAF77B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0410E5-4F88-A648-9A3C-5611A1D48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EC29F7-9EF1-B149-B8B1-2CA3C3BA8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4DDC-82E2-1945-A506-A818918B6376}" type="datetimeFigureOut">
              <a:rPr kumimoji="1" lang="ko-KR" altLang="en-US" smtClean="0"/>
              <a:t>2021. 4. 4.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5748FA-1FD3-AB45-B81F-74B12F50C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A11BEA-0BDF-C944-A7A2-B44C9F69F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9839-39E4-D94D-9821-011170DF67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1741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B93CD-7A3E-FA47-88E0-E65B86E4F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582625-7BA6-F742-B49C-46361660C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4DDC-82E2-1945-A506-A818918B6376}" type="datetimeFigureOut">
              <a:rPr kumimoji="1" lang="ko-KR" altLang="en-US" smtClean="0"/>
              <a:t>2021. 4. 4.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6D42BE-9357-EF4A-959A-3C454D0E2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8852BA-BE68-AC41-A9DC-53E3E19AF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9839-39E4-D94D-9821-011170DF67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6585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4B6651-D8BE-EC43-87BE-1F021738C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4DDC-82E2-1945-A506-A818918B6376}" type="datetimeFigureOut">
              <a:rPr kumimoji="1" lang="ko-KR" altLang="en-US" smtClean="0"/>
              <a:t>2021. 4. 4.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9FB513-1E29-D448-835D-C1A00E04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3C814B-F7B6-AE48-A31C-39EE6B6B0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9839-39E4-D94D-9821-011170DF67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11853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2173B-3D79-6C40-B4A3-56DF7FB66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7569E8-875D-554B-93C4-54E3DD4FF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F7734B-E128-4144-B26F-5FF30A5E4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B80ABE-799E-C245-A804-F949D870F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4DDC-82E2-1945-A506-A818918B6376}" type="datetimeFigureOut">
              <a:rPr kumimoji="1" lang="ko-KR" altLang="en-US" smtClean="0"/>
              <a:t>2021. 4. 4.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006CAB-C658-B244-8A67-9E5A0F09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06C3E9-8F5D-AE4D-A0E6-BAE07D554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9839-39E4-D94D-9821-011170DF67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56331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273D4-91AC-434C-854C-410F0908F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CCFC17-C1A9-524D-AE9F-F5A334F996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2E4819-1C5E-8D42-A9EC-A95CF440B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43D712-E164-424B-A6FF-C4FE8A113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14DDC-82E2-1945-A506-A818918B6376}" type="datetimeFigureOut">
              <a:rPr kumimoji="1" lang="ko-KR" altLang="en-US" smtClean="0"/>
              <a:t>2021. 4. 4.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096F00-2BC4-E54C-95A6-32321EB39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4CDDA4-56B9-4744-86A5-140BEFADE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69839-39E4-D94D-9821-011170DF67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5567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440A4C-065F-4147-8801-61C19DFA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67F4B9-8A0A-BB43-8E09-5C8C59EC1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6552D0-0265-D74B-8012-796EE548E4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14DDC-82E2-1945-A506-A818918B6376}" type="datetimeFigureOut">
              <a:rPr kumimoji="1" lang="ko-KR" altLang="en-US" smtClean="0"/>
              <a:t>2021. 4. 4.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900189-BC99-8C4D-A3F7-51201040BD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F3A1C6-6D8F-8E44-AC0F-B9E56D151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69839-39E4-D94D-9821-011170DF67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6310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4E98A9-C740-E841-8942-95C0AD8D8A89}"/>
              </a:ext>
            </a:extLst>
          </p:cNvPr>
          <p:cNvSpPr/>
          <p:nvPr/>
        </p:nvSpPr>
        <p:spPr>
          <a:xfrm>
            <a:off x="-1354016" y="1542473"/>
            <a:ext cx="949569" cy="949569"/>
          </a:xfrm>
          <a:prstGeom prst="rect">
            <a:avLst/>
          </a:prstGeom>
          <a:solidFill>
            <a:srgbClr val="43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911554-FF1D-5647-AF08-8FDED39157F0}"/>
              </a:ext>
            </a:extLst>
          </p:cNvPr>
          <p:cNvSpPr/>
          <p:nvPr/>
        </p:nvSpPr>
        <p:spPr>
          <a:xfrm>
            <a:off x="-1354017" y="2492042"/>
            <a:ext cx="949569" cy="949569"/>
          </a:xfrm>
          <a:prstGeom prst="rect">
            <a:avLst/>
          </a:prstGeom>
          <a:solidFill>
            <a:srgbClr val="FFA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C30398-7AEB-EB4E-BF5C-55933C0A3566}"/>
              </a:ext>
            </a:extLst>
          </p:cNvPr>
          <p:cNvSpPr/>
          <p:nvPr/>
        </p:nvSpPr>
        <p:spPr>
          <a:xfrm>
            <a:off x="-1354017" y="3441611"/>
            <a:ext cx="949569" cy="949569"/>
          </a:xfrm>
          <a:prstGeom prst="rect">
            <a:avLst/>
          </a:prstGeom>
          <a:solidFill>
            <a:srgbClr val="FFC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B0D5263-3C78-5D46-BC63-25CFD556E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5333" y="4387166"/>
            <a:ext cx="1031769" cy="1055764"/>
          </a:xfrm>
          <a:prstGeom prst="rect">
            <a:avLst/>
          </a:prstGeom>
        </p:spPr>
      </p:pic>
      <p:pic>
        <p:nvPicPr>
          <p:cNvPr id="8" name="그림 7" descr="광장이(가) 표시된 사진&#10;&#10;자동 생성된 설명">
            <a:extLst>
              <a:ext uri="{FF2B5EF4-FFF2-40B4-BE49-F238E27FC236}">
                <a16:creationId xmlns:a16="http://schemas.microsoft.com/office/drawing/2014/main" id="{36733F63-1D1B-324B-90BB-334A99EF1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54017" y="5421723"/>
            <a:ext cx="941028" cy="84337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014B2DE-FA66-F24A-970E-2EE447290C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700" y="1752213"/>
            <a:ext cx="4347631" cy="1299615"/>
          </a:xfrm>
          <a:prstGeom prst="rect">
            <a:avLst/>
          </a:prstGeom>
        </p:spPr>
      </p:pic>
      <p:pic>
        <p:nvPicPr>
          <p:cNvPr id="12" name="그림 11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141C35C5-2521-8D44-A58F-568220A6B1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0963" y="3051828"/>
            <a:ext cx="3424366" cy="159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016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0</Words>
  <Application>Microsoft Macintosh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고언약(Eonyak Ko)/회원플랫폼개발팀/11ST</dc:creator>
  <cp:lastModifiedBy>고언약(Eonyak Ko)/회원플랫폼개발팀/11ST</cp:lastModifiedBy>
  <cp:revision>3</cp:revision>
  <dcterms:created xsi:type="dcterms:W3CDTF">2021-04-04T12:00:27Z</dcterms:created>
  <dcterms:modified xsi:type="dcterms:W3CDTF">2021-04-04T23:43:15Z</dcterms:modified>
</cp:coreProperties>
</file>