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810"/>
  </p:normalViewPr>
  <p:slideViewPr>
    <p:cSldViewPr snapToGrid="0" snapToObjects="1">
      <p:cViewPr varScale="1">
        <p:scale>
          <a:sx n="104" d="100"/>
          <a:sy n="104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48233-2E41-5C4E-933A-9B07641F400D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14686-9D07-8148-BB8A-A9C7814F7B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95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unsplash.com</a:t>
            </a:r>
            <a:r>
              <a:rPr kumimoji="1" lang="en-US" altLang="ko-KR" dirty="0"/>
              <a:t>/photos/FoKO4DpXamQ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14686-9D07-8148-BB8A-A9C7814F7B6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71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4763-D6B3-8449-A65D-EFF8E373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7751D-CF47-E649-BA93-CD498FEE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7CB92-AD40-2F49-B259-FB19A423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B346B-727D-0747-9A3B-D0F80253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4E66D-890B-7140-B7DE-F67438E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6267-E1E0-9E4A-9042-55C4053C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AEA04-15FF-8942-AA78-E27AF7DF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44F8F-E26E-9143-9AAF-1DBFE92D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93210-14F1-BC42-9CAA-4A7EBD56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FCAF5-22B5-4946-8634-A864071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15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BF79D-2CB9-804A-886A-25BD1FD3E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8AB84B-3ED8-194F-979D-E9ED4904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8B1BF-C8DB-934F-BB6B-6BF7BAC2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2FC3-BC70-4340-93F0-D39E7CCE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E124D-77B0-044C-9C70-A305270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1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05F14-A832-C343-B310-32F3301F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D2FF-7D52-B341-8D00-5E128A18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9F945-35F8-D047-93F3-1B298AF4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F3067-9FBB-AB4F-9CC8-BD222D5D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766A4-538E-5849-81B0-6684092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1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767D-7E84-8D4F-AE78-1DBACA96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5B6CB-D5F7-0648-AC0E-6906368B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B44E7-C426-1945-89F9-37A87007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1A9C-DEE0-A34C-8CA3-33D611E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C147D-9A62-F447-BE55-ECF9EF67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67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C52E-3562-8F48-9BD6-6295141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36B21-8D90-8943-B642-6D7F2A170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92EE4-EDB6-4F45-AB8B-206F7849A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14416-AAC3-6940-BC1C-B5C9D7E1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D12C8-64BB-BA41-9A6E-390CCC7B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7DAB4-2184-774F-9FAC-A72C7EE8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0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1409-4662-1B41-81C2-D6E99452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5AA5D-0E96-8741-B1CA-817D6A48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3F36D-AC1D-044A-90FD-EF04CBB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F9069E-79B8-9A4E-B338-166A0134F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4ABCA4-6A1D-3343-AE76-1782F80BA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E3060-1CFE-8748-BCA6-E3241322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973300-6C7B-7B45-AEC7-DB024953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37764-0180-464C-B5D7-0744172C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74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1F58-7943-4D4A-82B7-AD7D146D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D9AB2-4865-0949-B4C3-7BDA343B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4D97B-B04D-E849-AFA6-0905386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B1D64-D02E-0D4D-B683-9AB5855F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4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333EB1-8BA3-DC42-A026-8E70ACA7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BA969E-2A06-E147-B6AF-1F2E73B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4E4C1-F4C9-804D-9282-556C025F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1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C7F2F-7C12-A845-8712-1004B09C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1697B-420C-9B4F-A743-52BADB73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3DF14-CBDE-434A-A6F3-CE353717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2DC64-F0E2-5B46-8E9F-5C2BC57F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18081-D538-0741-8FBD-F70B5453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24445-2941-4A47-AA06-6668397A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6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9C10-17EF-DF40-9D21-87DCA78D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C3D0EF-CAC8-EA44-B830-8EF09A8A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54C7F-DD81-6240-8D92-85D2D1E7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8D7D4-8AC9-B74B-82A9-C5146725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7F620-AC4D-4440-8F2E-E1155AC0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F5676-2924-2D43-AA7B-DBC42D56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7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1E3F3-711D-1843-AE75-423A5B4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D76E9-B58F-0A4F-A87C-4D60F112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5A84A-D5B1-1842-B3E0-92071F00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0725-C6D9-AD4E-8BC2-F470CEB90ED5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CFFA3-C7F4-094F-9FFC-13ED0B62E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0F205-9A03-4040-B962-31AC5856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2BDD-19E7-0E4A-ACC0-6086F0270C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897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F1973A-B533-334E-8A13-BD80D0509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5" y="-121485"/>
            <a:ext cx="11219487" cy="7508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E7270-74E8-4241-9D96-4E054A665472}"/>
              </a:ext>
            </a:extLst>
          </p:cNvPr>
          <p:cNvSpPr txBox="1"/>
          <p:nvPr/>
        </p:nvSpPr>
        <p:spPr>
          <a:xfrm>
            <a:off x="3846826" y="3044279"/>
            <a:ext cx="4498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 err="1">
                <a:solidFill>
                  <a:schemeClr val="tx1">
                    <a:alpha val="58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LocalDateTime</a:t>
            </a:r>
            <a:endParaRPr kumimoji="1" lang="ko-KR" altLang="en-US" sz="4400" b="1" dirty="0">
              <a:solidFill>
                <a:schemeClr val="tx1">
                  <a:alpha val="58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495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1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와이드스크린</PresentationFormat>
  <Paragraphs>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2021-11-08T11:25:48Z</dcterms:created>
  <dcterms:modified xsi:type="dcterms:W3CDTF">2021-11-08T11:32:03Z</dcterms:modified>
</cp:coreProperties>
</file>