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98DF90-A2C7-D649-9A17-27FB3BC3C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742B1A-0CD0-4B4E-BED1-26FCFDF8D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65791-DE54-C84B-868B-63BA6061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B59E1-7108-EF44-B369-98B72E7F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7FFA98-FD45-9547-84DD-3CE942E5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36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A7EE6-F1F9-0345-874E-E12FDA80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0DCD35-558F-4241-969D-A7421F543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EF54D8-C11C-EF49-AC4F-0D64AD6C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A09D5A-8EB8-5548-8B6B-819BC222C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7067F-36A3-2E49-A303-F03BAE3D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295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A30542-DAD1-8141-9BE0-6D77E2473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1F7261-9431-8844-BAD3-CE861F0AC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72C81-A5ED-BB45-97F3-F273C305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954D43-3262-D64C-BEF7-E13A30E57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EE85C8-2AB0-3E42-B780-AFC0B324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96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FB0C3-32D1-E744-B08C-DABCE15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A72FD8-F351-7143-AAE2-FFDC22114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F452B-3408-F247-B681-8B1DCEB7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741BA-C2C1-BD4C-A505-70B324BF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8A54D-6F5E-F948-BE68-9A6AE5F8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479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1D6CA-30D4-6145-942D-741814E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3B7911-9D3C-5D4A-8F56-22A3F330E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4D8CF-BA64-B34E-8D2D-C214B60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305730-92C6-8845-BA57-1EC46A16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BB92A-FA4D-6A47-9AAD-0B7D57CC5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931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6010B-D8CD-0744-99CC-82C48670D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D29E87-3CFC-5343-9596-1D64BFCF0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588DC4-ECCC-CB49-B080-AE3B914FD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54E4E9-AC64-274E-8487-3DF5E177B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BDCB6-79DB-1F48-968A-675D4860B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97081B-4E6C-2A4D-8827-4EF40D37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3167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FAD26-4D8F-B946-973D-5700EC020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939887-917F-DA41-9453-49FA3BC25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727165-676B-364A-8603-162333C36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DF5F780-9B65-2B49-8246-DA4F4CE7A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97065F-880E-8848-9C5C-9D15E16F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0B2D9F-66AC-7942-95F3-C79BF5E31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C97657-12B7-7145-B6B7-B6B4F3EC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AADD36-9D56-394D-85DC-19FBDE19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7150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D1A3E-0402-B44E-93C6-89DF82A3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AE7992-40C3-8447-AF68-489C625FD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304B83-8EC4-104F-BDD7-7B30D2446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579CB1-9EED-DD4E-9CF5-B773140F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1102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0B2140-BA8B-304C-9BC1-E11883602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6D1477B-D7BA-B642-8350-5AEF3094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5295B-5728-3D41-84AE-147CE912A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486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A2FF6-0A2C-A14B-BD2B-D45996C2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DD1248-6B65-2048-81A4-4DA15BB8F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DC0CA43-D785-8448-95AE-55A516D5F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2DB70-B33D-BB4F-91AB-935E6C293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E02E08-0803-E049-A1B0-FA91843CF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9897E8-FAB6-0546-90B5-AB8DC34BC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5594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D4F629-9246-2D40-A846-25EFED7D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C56DCD-249D-BF43-B611-6ED7967BD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1891AB-BCB4-5241-AB98-84B62E800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013940-990D-6E41-AD6B-7CD05DFE1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8C58D3-1BFA-0447-87CF-DD740ACB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C93914-B15A-6A4A-86AF-BA9FEB54F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0326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9720F1-1009-FE44-9EB0-D1E336E38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97D0-A942-0345-BBAA-6CD189A73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1A5CA-D6DF-D742-B98D-B04597B6EB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2727-F33F-E648-AD07-717572407487}" type="datetimeFigureOut">
              <a:t>2021. 6. 16.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A8436-832F-F24B-B7A9-36C6F8E78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3E802C-3561-CC44-8DE5-7DF2F3E5E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A7238-AB88-3A45-9B13-FB14247F0828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190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3B9565C-7C26-084E-AE8D-00FD0824AF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96" t="376" r="11549"/>
          <a:stretch/>
        </p:blipFill>
        <p:spPr bwMode="auto">
          <a:xfrm>
            <a:off x="1081708" y="934278"/>
            <a:ext cx="10028583" cy="4788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636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43EABEA6-D0C9-5441-B7CB-95D609E74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5525"/>
            <a:ext cx="12192000" cy="4806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99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0</Words>
  <Application>Microsoft Macintosh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4</cp:revision>
  <dcterms:created xsi:type="dcterms:W3CDTF">2021-06-16T13:52:51Z</dcterms:created>
  <dcterms:modified xsi:type="dcterms:W3CDTF">2021-06-16T23:23:04Z</dcterms:modified>
</cp:coreProperties>
</file>