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7B333-97A8-A548-BCE9-809C46C6C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3AF428-B52B-B74B-A4A9-E5AD9E4FE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E2ADF-4787-D843-8C6C-F959906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BCA57-7C6A-614A-AD7B-29A5A179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F078B-8507-3347-B999-3447C31A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85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D1920-708F-9943-9E13-FD6AC3C9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E90051-BF58-8842-9387-31E8E7256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FF654-B42D-734A-A874-97259458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CFD17-F6F4-D64C-A152-CE77A4B9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1A95A-7901-D44A-AF4E-87B8FDB1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639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7DF063-893E-9B4F-BCDC-BA03FE842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F7C5E-A22B-8A40-871E-F163C6747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DD261-85DA-ED42-AB2C-A93758B2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47113-5175-5247-97AA-184D95A5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443B6-DCC7-DA42-94D0-9F0CBAB6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81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72916-5F8E-2041-BC67-5BE529B6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DC8C0-1115-6040-8007-DA33A4D4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3682F-BF03-3543-8536-8EB36927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02085-E5C8-B643-B2BB-91DD526B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92E66-0CE8-064A-9B00-02ABE64A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748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4B3AD-458A-1346-B139-8F274228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20BA5-48ED-3C4F-98C7-1F014A1F9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52DE8-803B-2145-B5CD-C1C49F24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017AB-1C11-E943-ADAE-307119C8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4FBA0-2886-F347-A2B9-5F224E34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764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7EE0B-D0C5-664A-AA02-8C41A60C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26BF9-9BCC-1444-B761-B9707DE97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B9E4F-4BDF-FC42-9984-B9AE7B9DA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77DE0-0AAA-FF42-86B0-DCFF12E4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3D677-BAA8-2444-A72C-2A06AAB8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9008E7-E048-894F-AF21-F33C5D37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86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4A56A-7C8E-804E-89B9-9DA3390B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C3E9D-0AB5-C24C-84D2-27374BE6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90064-972C-E64D-8F7F-A82B0742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6EC042-1E74-6241-BFD2-50F409F6F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0FE9BC-186B-7345-B725-12C515E9C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A963EB-BE5C-7A41-8C3A-526422C1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CFF6BB-1E09-5247-B24E-BC56F0D6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EA6965-53D9-4446-98DD-84123563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593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DB86B-169B-3F48-8B81-E5C86825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6EE91F-E495-E14B-8D2F-15674D0D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D6AB0-07DE-E04D-B18A-2B5E2010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258DEE-5D29-7043-9CFB-1C2F9144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565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1C8FE3-3E17-E442-A428-A0916354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592E31-A985-844A-A4BC-B91B9D67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06A562-F61E-F647-80CE-E02F1C3B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432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600A1-F441-4F41-B3E5-2568EB21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E3554-F2A9-8042-89B8-6ADA579A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1E987-E6D6-9944-A409-79DA2BF4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B6103-60B6-2F4E-8CB9-9DE625E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2B5A4-9AA5-0440-9BED-3F595774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1B219D-6C99-9747-96A0-E42FB7D4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651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EC5B3-C4E7-D34C-B49A-735485A2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8E8BDB-A0C7-ED4C-A843-49E552FB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69D0A-0B2D-A94D-8336-B82B582F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52DDA6-130C-0E4F-BB36-087250B9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5CAD6-20F7-ED43-9809-612DC94C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B22A3-A657-294D-B03D-0895BD6C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750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28AFF5-C640-7843-B549-1469A780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5E814-CA27-9648-BB67-A9A75470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54AE-CB9A-0D4B-B427-F7322BDDA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1D878-E4D6-3444-A6E9-3A2C21D98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6305E-C156-8E4D-9F20-42AEA586D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407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09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</cp:revision>
  <dcterms:created xsi:type="dcterms:W3CDTF">2021-05-11T12:42:46Z</dcterms:created>
  <dcterms:modified xsi:type="dcterms:W3CDTF">2021-05-11T12:43:07Z</dcterms:modified>
</cp:coreProperties>
</file>