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FFF"/>
    <a:srgbClr val="000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C2A57-5EEF-6E49-87E1-6A4D6990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5D4A9-6244-3440-AD86-EE593493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80D53-0D91-B34E-9AE9-9EBA75CD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48249-6E5B-9F44-A85A-79FC07DF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836A1-2D33-864A-95E1-994DD8CA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10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0F58-B6C6-E848-A39E-4AB77234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7E38A-9C12-0C4B-AED3-C32B7EE7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439F8-19C4-1143-97C7-418FD269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4DAB9-05EB-064F-8E69-D7DD9033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DA242-D06E-534C-A0DC-EF011B8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9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9F4056-B6EB-FB4F-9F3E-E7E1F0411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C01AC-C53F-A249-B0CF-B675EBD0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33E6-1B52-0643-9000-5ACE0ACE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C5937-75B2-7C49-BBB0-C4E86D4E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78358-6872-FC4D-9F13-C4E0327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065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D725-7B4D-4B46-BB94-BFC20A4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8AC2-6AFE-3746-95DC-C3B59264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244F6-A814-7546-B58F-3D84545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86E89-B1E4-1540-B084-5B4AE84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FAFDA-1C54-C34C-9D39-118BC071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439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9E274-24E6-0242-95DF-99990EEF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F1C9B-DAB0-AF42-8FC6-1666F9FB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D0AE6-0D7B-5144-9449-969589B7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67B39-B9B6-E34C-B271-0E94750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55DF7-DF2D-E142-B972-A3416B53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8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E4F88-A774-BA4D-BA95-7A5B28FB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32C2D-E26F-AE46-BEA8-CB7F1D331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1EE0A-C378-594F-AA73-B83431EB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2E7CD-811B-C44C-B9ED-B66DC0A5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36172-F46B-744B-8D53-4E5DD545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908A3-C4F4-A94F-999F-F0DA2DE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71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9A73D-F972-AC45-93FB-AE26B3BC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CA089-82F6-5E42-8388-9270F665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AE56A-33EC-FE49-BFC6-4FDF9BABF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224B4-0204-3443-AF60-9A5850E7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CD4ED-7571-B349-8F6F-55F01B253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74CE6-B5A4-8844-BE99-39F27A9E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4131A-96B5-8D45-BA3C-F0C2FFFB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0C58B-DDCA-4B4E-AC54-158B4051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5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57C4-5638-0242-B664-F52EC2D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56F83-32D9-AB42-B41F-6754D92B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829CE-5C5C-0B4F-9A89-EE3C2521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0DBF9-5063-2B4E-959C-48E83D92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10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A4E5C-E6B3-2146-824C-C89E7A4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7E3CB-741B-F547-88CE-34BFCF0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8F347-C0F9-9D43-864A-8A39DD8F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6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2E2A-0907-634D-8C0F-C1AF346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574DE-40CE-5B49-AC17-32316AD4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F3CF8-6B50-7547-99E7-109FAC074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A7E68-D75D-F143-A998-A7674290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B3201-7C1B-7A40-8B0B-4E146B19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D8D8A-FBBF-4644-82B2-34A1848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4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71DF-0E3B-1444-8D4C-DDE4D5BE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D6B7E-156E-4D49-AB69-459A8872F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50F2D-9C1E-884E-A068-21901CF2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E42FD-9828-A443-BA98-176777A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E6097-16EF-3E4B-8115-8EFCF0C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E5107-91D8-6041-BEA0-2D5A9107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7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79C8B0-956F-AC4F-8DB1-A705F057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A5B7B-9596-DB41-86CA-68B61A4B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A8289-10F6-CA42-B5FD-FFCD7132F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CFED9-6AF5-5F44-AEDF-56972FDDB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06CF1-8D37-C345-A3D8-BC7757B9D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3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8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D3938-9424-EF45-8D61-4F95136E8575}"/>
              </a:ext>
            </a:extLst>
          </p:cNvPr>
          <p:cNvSpPr txBox="1"/>
          <p:nvPr/>
        </p:nvSpPr>
        <p:spPr>
          <a:xfrm>
            <a:off x="3227540" y="2828835"/>
            <a:ext cx="57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2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REST API</a:t>
            </a:r>
            <a:endParaRPr kumimoji="1" lang="ko-KR" altLang="en-US" sz="72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C6051-FA50-124B-9165-FFD8F7F32120}"/>
              </a:ext>
            </a:extLst>
          </p:cNvPr>
          <p:cNvSpPr txBox="1"/>
          <p:nvPr/>
        </p:nvSpPr>
        <p:spPr>
          <a:xfrm>
            <a:off x="3492673" y="2803782"/>
            <a:ext cx="49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200" b="1" dirty="0">
                <a:solidFill>
                  <a:srgbClr val="782FFF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{</a:t>
            </a:r>
            <a:endParaRPr kumimoji="1" lang="ko-KR" altLang="en-US" sz="7200" b="1" dirty="0">
              <a:solidFill>
                <a:srgbClr val="782FFF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D80A6-8338-584D-8635-1A007D206DAE}"/>
              </a:ext>
            </a:extLst>
          </p:cNvPr>
          <p:cNvSpPr txBox="1"/>
          <p:nvPr/>
        </p:nvSpPr>
        <p:spPr>
          <a:xfrm>
            <a:off x="8208726" y="2828835"/>
            <a:ext cx="490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7200" b="1" dirty="0">
                <a:solidFill>
                  <a:srgbClr val="782FFF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}</a:t>
            </a:r>
            <a:endParaRPr kumimoji="1" lang="ko-KR" altLang="en-US" sz="7200" b="1" dirty="0">
              <a:solidFill>
                <a:srgbClr val="782FFF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197CB-868C-384F-B038-8EC59D6CD16F}"/>
              </a:ext>
            </a:extLst>
          </p:cNvPr>
          <p:cNvSpPr txBox="1"/>
          <p:nvPr/>
        </p:nvSpPr>
        <p:spPr>
          <a:xfrm>
            <a:off x="3039649" y="4004111"/>
            <a:ext cx="592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solidFill>
                  <a:schemeClr val="bg1"/>
                </a:solidFill>
              </a:rPr>
              <a:t> Best Practices for Better RESTful API</a:t>
            </a:r>
            <a:endParaRPr lang="en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2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11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NanumSquareOTF_ac ExtraBold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2021-05-08T14:42:00Z</dcterms:created>
  <dcterms:modified xsi:type="dcterms:W3CDTF">2021-05-10T04:19:09Z</dcterms:modified>
</cp:coreProperties>
</file>