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2"/>
    <p:restoredTop sz="94641"/>
  </p:normalViewPr>
  <p:slideViewPr>
    <p:cSldViewPr snapToGrid="0" snapToObjects="1">
      <p:cViewPr>
        <p:scale>
          <a:sx n="117" d="100"/>
          <a:sy n="117" d="100"/>
        </p:scale>
        <p:origin x="197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E68F5-6517-AF43-8896-B5F274060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3B6B4B-81B0-C040-9BA6-59250A32F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7553-B879-FF4F-9F4F-55D989DC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A7E31-01F6-394A-9B0E-ECEA86B8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0A3A3-1695-3A4D-9DE9-784D1691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6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A6F6F-9D37-FC4B-B181-DD8C120F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9D086-A0AB-3648-8433-3086384DE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EBA06-C16C-9146-B2CD-84BCD6AE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67FB9-8D3C-4F4C-8A40-F71ED3FB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674FD-3875-7748-9ABB-EBCF8D7B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077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0458FC-BFD3-1045-9599-46F45E7E4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347E4-EAE4-6548-BCEB-B038E205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F138F-6395-FD4D-B9CA-26AFB084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B72BF-746C-0D4B-B13A-80AAB2D5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4E54C-48A1-274E-9046-BA82230A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678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9D70-3555-1A4A-8AE2-403C0D1B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9AB51-26BF-DF4E-8896-D3269EFA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6E113-A874-B046-A43B-205B983E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F20F9-09C6-0843-9BDA-42438134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998E0-97AC-AB45-98B3-0D0DADF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8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18118-5EC5-8148-B972-3386DB28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DB2FB-36FB-0D45-BDAA-04EDE8568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C9EDE-2230-E84B-B249-466C7D1D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DA86F-D73F-3844-AB79-C3360A54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6D3F7-A3EA-E744-9ABE-76BF2480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507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7B034-A7A1-E143-8CFE-DB32A526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7711E-141D-7145-AEB1-9DECB9A19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286B9-BAEB-5744-B872-D67EC8AA6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60CB7-3FA5-4B43-9A62-701A01DD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6DA20-381B-AB4B-8E03-AD55C094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86289-DFE8-9140-BAEB-2D04DD95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98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10A2A-86A4-4C47-AF7D-459CF3E6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B4192-E3A3-8A44-96BB-F71B5CF8E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319442-D14B-0343-A152-0919D48C3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3F9CD6-0651-5149-955F-791E87FB3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E71BF6-EC26-4242-81B6-DBB396B9D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A2C311-49C9-1D44-9A15-1F63234C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1669B5-547C-4B43-B396-B066B905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55F0D-B7A2-8B41-88A9-2D8575CB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17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E8723-D72A-0642-9B7D-90A73815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D3BECA-0565-7B4C-AA1F-B15E88AF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5B3C8-E7E0-E242-963E-28AB7759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63689-D503-D047-AA9B-4F0AD048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33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4E1BE0-BEEC-F940-B945-36E5B91C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0AC94E-17B2-0C4C-8CEC-57AE11B1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9DEB5-856D-4142-A3D0-57038889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460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37883-99DF-2841-A8AD-6CB48F53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932DE-E2C8-6544-B157-8553ED0E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1EFD6-BE60-7744-9BB6-66DAE9013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99106-BAA8-2E4F-95DE-93DBE497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BDC08-0DDC-3E49-95D7-957BBAD2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CB9ED-3408-7846-B17A-6A1F2D35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975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D7D9-91A3-D240-9511-9865227F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F58F-00EC-514C-A119-F0FBBEFF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0D481-CAF3-C949-A459-5AC2C6F6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61C03D-6FAC-7D43-8544-60161E8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EA112-C7B1-754C-AAEA-AD539173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C84E0-D5B0-D54F-A9BF-AF95EAC5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17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FF744-FF9B-F148-A4F0-3866EDF9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90586-29EA-B344-9A6E-4EE6524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D8F6B-9665-DE45-8EE6-E12353505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11A3-7BB4-EE4C-ADC8-A6942ECF0B30}" type="datetimeFigureOut">
              <a:rPr kumimoji="1" lang="ko-KR" altLang="en-US" smtClean="0"/>
              <a:t>2021. 4. 12.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F5B4B-32AE-1E4D-8F26-2A555F9B4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CECEE-B6CE-8347-B5B4-99E1AB40B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49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783EC6-938D-D94B-B440-2AC5F3FB7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852714"/>
            <a:ext cx="76708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7289555-E48D-8F44-ADA4-FEF59583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1" r="86471" b="15625"/>
          <a:stretch/>
        </p:blipFill>
        <p:spPr bwMode="auto">
          <a:xfrm>
            <a:off x="2260600" y="3068816"/>
            <a:ext cx="1037771" cy="10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3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etcode-solutions · GitHub Topics · GitHub">
            <a:extLst>
              <a:ext uri="{FF2B5EF4-FFF2-40B4-BE49-F238E27FC236}">
                <a16:creationId xmlns:a16="http://schemas.microsoft.com/office/drawing/2014/main" id="{D874D099-70D6-2B41-A73B-42EE7A726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6" r="12729" b="14947"/>
          <a:stretch/>
        </p:blipFill>
        <p:spPr bwMode="auto">
          <a:xfrm>
            <a:off x="4272125" y="2266950"/>
            <a:ext cx="2683588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5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7E9ABBFE-428C-2941-A5F3-F8C0DAA1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38" y="4531664"/>
            <a:ext cx="2349500" cy="1841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그림 28" descr="텍스트, 나무이(가) 표시된 사진&#10;&#10;자동 생성된 설명">
            <a:extLst>
              <a:ext uri="{FF2B5EF4-FFF2-40B4-BE49-F238E27FC236}">
                <a16:creationId xmlns:a16="http://schemas.microsoft.com/office/drawing/2014/main" id="{87F83140-DD24-D24A-8831-9B4742817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42"/>
          <a:stretch/>
        </p:blipFill>
        <p:spPr>
          <a:xfrm>
            <a:off x="6761089" y="4217895"/>
            <a:ext cx="2311400" cy="181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703D663-6287-B04F-BB07-AEA65D2517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87"/>
          <a:stretch/>
        </p:blipFill>
        <p:spPr>
          <a:xfrm>
            <a:off x="6365782" y="3946923"/>
            <a:ext cx="2374900" cy="180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6B50DDF-3CA5-7140-8788-09D3C7B63D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56"/>
          <a:stretch/>
        </p:blipFill>
        <p:spPr>
          <a:xfrm>
            <a:off x="3038362" y="4380492"/>
            <a:ext cx="2191358" cy="1541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조류, 실외, 닭이(가) 표시된 사진&#10;&#10;자동 생성된 설명">
            <a:extLst>
              <a:ext uri="{FF2B5EF4-FFF2-40B4-BE49-F238E27FC236}">
                <a16:creationId xmlns:a16="http://schemas.microsoft.com/office/drawing/2014/main" id="{3E2A14C3-2D50-EE4C-A909-D80F2E5E6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916" y="694035"/>
            <a:ext cx="2235200" cy="181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86522DE-789A-7C40-98B1-23F056AD70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827"/>
          <a:stretch/>
        </p:blipFill>
        <p:spPr>
          <a:xfrm>
            <a:off x="2768219" y="4064896"/>
            <a:ext cx="2118868" cy="1517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193888C3-328E-2E4E-A372-49680D7CE11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775" b="-2898"/>
          <a:stretch/>
        </p:blipFill>
        <p:spPr>
          <a:xfrm>
            <a:off x="2542159" y="3695581"/>
            <a:ext cx="1940117" cy="1517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그림 20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6A937D36-29BA-E146-9728-6AF70C3BFE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0934" y="694035"/>
            <a:ext cx="2521113" cy="19859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그림 24" descr="텍스트, 실외, 돌이(가) 표시된 사진&#10;&#10;자동 생성된 설명">
            <a:extLst>
              <a:ext uri="{FF2B5EF4-FFF2-40B4-BE49-F238E27FC236}">
                <a16:creationId xmlns:a16="http://schemas.microsoft.com/office/drawing/2014/main" id="{C8373401-C5A2-FF40-A14F-D5ED9B50EE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2458" y="3700035"/>
            <a:ext cx="2311400" cy="180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2DBD44-19D1-4246-AF21-3F1B0E6C7050}"/>
              </a:ext>
            </a:extLst>
          </p:cNvPr>
          <p:cNvSpPr/>
          <p:nvPr/>
        </p:nvSpPr>
        <p:spPr>
          <a:xfrm>
            <a:off x="-1041991" y="-572948"/>
            <a:ext cx="13233991" cy="1040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33FA82-0502-1B4A-B11D-9A14ED2351BD}"/>
              </a:ext>
            </a:extLst>
          </p:cNvPr>
          <p:cNvSpPr/>
          <p:nvPr/>
        </p:nvSpPr>
        <p:spPr>
          <a:xfrm>
            <a:off x="-1687016" y="6688881"/>
            <a:ext cx="14976295" cy="699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873358-1101-A240-BDAB-9FEED8D149EE}"/>
              </a:ext>
            </a:extLst>
          </p:cNvPr>
          <p:cNvSpPr/>
          <p:nvPr/>
        </p:nvSpPr>
        <p:spPr>
          <a:xfrm>
            <a:off x="-3040321" y="-572948"/>
            <a:ext cx="3247217" cy="816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7E8B58-F13F-2948-938B-47497611F1FA}"/>
              </a:ext>
            </a:extLst>
          </p:cNvPr>
          <p:cNvSpPr/>
          <p:nvPr/>
        </p:nvSpPr>
        <p:spPr>
          <a:xfrm>
            <a:off x="11977432" y="-509327"/>
            <a:ext cx="3247217" cy="7897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0B5D5C-5ACC-E142-9E81-B9B1DF3506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42182" y="2371424"/>
            <a:ext cx="2067518" cy="1679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2552974-6C2F-7C44-A52D-039110DFF2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8622" y="3695581"/>
            <a:ext cx="2260600" cy="177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552ED47C-8DF5-CE44-94B2-D5C94A6681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77840" y="694035"/>
            <a:ext cx="2505562" cy="1954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B4BA4BF-D60A-CD4A-82D7-4324924D2F9E}"/>
              </a:ext>
            </a:extLst>
          </p:cNvPr>
          <p:cNvSpPr txBox="1"/>
          <p:nvPr/>
        </p:nvSpPr>
        <p:spPr>
          <a:xfrm>
            <a:off x="-438137" y="-122394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마인드 확립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F96B70-C333-F14E-B381-3782598775A4}"/>
              </a:ext>
            </a:extLst>
          </p:cNvPr>
          <p:cNvSpPr txBox="1"/>
          <p:nvPr/>
        </p:nvSpPr>
        <p:spPr>
          <a:xfrm>
            <a:off x="2826586" y="-122394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E410E1-8CBB-F445-82E2-F704BBAF6E3F}"/>
              </a:ext>
            </a:extLst>
          </p:cNvPr>
          <p:cNvSpPr txBox="1"/>
          <p:nvPr/>
        </p:nvSpPr>
        <p:spPr>
          <a:xfrm>
            <a:off x="6858850" y="-122394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도약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02336-1FE9-B145-8B58-F01B457AA904}"/>
              </a:ext>
            </a:extLst>
          </p:cNvPr>
          <p:cNvSpPr txBox="1"/>
          <p:nvPr/>
        </p:nvSpPr>
        <p:spPr>
          <a:xfrm>
            <a:off x="10500414" y="-90903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실전</a:t>
            </a: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0C115F90-DCD1-E54F-BC9D-027BFBC104EA}"/>
              </a:ext>
            </a:extLst>
          </p:cNvPr>
          <p:cNvCxnSpPr>
            <a:cxnSpLocks/>
          </p:cNvCxnSpPr>
          <p:nvPr/>
        </p:nvCxnSpPr>
        <p:spPr>
          <a:xfrm>
            <a:off x="2003845" y="-35749"/>
            <a:ext cx="0" cy="7016307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33F9EAA3-773C-5546-BA4E-6115094A8945}"/>
              </a:ext>
            </a:extLst>
          </p:cNvPr>
          <p:cNvCxnSpPr>
            <a:cxnSpLocks/>
          </p:cNvCxnSpPr>
          <p:nvPr/>
        </p:nvCxnSpPr>
        <p:spPr>
          <a:xfrm>
            <a:off x="5739417" y="-83241"/>
            <a:ext cx="0" cy="7063799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40A5B560-1D48-7040-AE39-AA7D0FB04699}"/>
              </a:ext>
            </a:extLst>
          </p:cNvPr>
          <p:cNvCxnSpPr>
            <a:cxnSpLocks/>
          </p:cNvCxnSpPr>
          <p:nvPr/>
        </p:nvCxnSpPr>
        <p:spPr>
          <a:xfrm>
            <a:off x="9830308" y="-83241"/>
            <a:ext cx="0" cy="7055349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0C2983-F0AB-2941-9085-5E31913C8199}"/>
              </a:ext>
            </a:extLst>
          </p:cNvPr>
          <p:cNvSpPr/>
          <p:nvPr/>
        </p:nvSpPr>
        <p:spPr>
          <a:xfrm>
            <a:off x="-3214469" y="7028050"/>
            <a:ext cx="18729549" cy="2985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2B43DE-0D2C-5D4A-A89B-924B896A509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5266"/>
          <a:stretch/>
        </p:blipFill>
        <p:spPr>
          <a:xfrm>
            <a:off x="5157784" y="7435889"/>
            <a:ext cx="2652295" cy="2091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C5C28B-7E01-1C4B-BE2B-5AE07974D9F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" b="-454"/>
          <a:stretch/>
        </p:blipFill>
        <p:spPr>
          <a:xfrm>
            <a:off x="971054" y="7453001"/>
            <a:ext cx="2513717" cy="2076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8C877DD-AB2C-5F48-8AAA-28529F8DE6F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" b="-2011"/>
          <a:stretch/>
        </p:blipFill>
        <p:spPr>
          <a:xfrm>
            <a:off x="9448119" y="7472827"/>
            <a:ext cx="2743881" cy="2202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E300412B-B58C-E042-ADB7-EB6B6B5D1210}"/>
              </a:ext>
            </a:extLst>
          </p:cNvPr>
          <p:cNvCxnSpPr>
            <a:cxnSpLocks/>
          </p:cNvCxnSpPr>
          <p:nvPr/>
        </p:nvCxnSpPr>
        <p:spPr>
          <a:xfrm flipH="1" flipV="1">
            <a:off x="-934070" y="6972108"/>
            <a:ext cx="13996927" cy="8450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5B0DA2-CB5D-2343-8664-8D0D86717B59}"/>
              </a:ext>
            </a:extLst>
          </p:cNvPr>
          <p:cNvSpPr/>
          <p:nvPr/>
        </p:nvSpPr>
        <p:spPr>
          <a:xfrm>
            <a:off x="-1532965" y="-403412"/>
            <a:ext cx="15329647" cy="102466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2EFA89-D1CD-7E45-90BC-B1A397CCCD45}"/>
              </a:ext>
            </a:extLst>
          </p:cNvPr>
          <p:cNvSpPr txBox="1"/>
          <p:nvPr/>
        </p:nvSpPr>
        <p:spPr>
          <a:xfrm>
            <a:off x="-1173236" y="7180894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읽기 자료</a:t>
            </a:r>
          </a:p>
        </p:txBody>
      </p:sp>
    </p:spTree>
    <p:extLst>
      <p:ext uri="{BB962C8B-B14F-4D97-AF65-F5344CB8AC3E}">
        <p14:creationId xmlns:p14="http://schemas.microsoft.com/office/powerpoint/2010/main" val="5329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7E9ABBFE-428C-2941-A5F3-F8C0DAA1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38" y="4531664"/>
            <a:ext cx="2349500" cy="1841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그림 28" descr="텍스트, 나무이(가) 표시된 사진&#10;&#10;자동 생성된 설명">
            <a:extLst>
              <a:ext uri="{FF2B5EF4-FFF2-40B4-BE49-F238E27FC236}">
                <a16:creationId xmlns:a16="http://schemas.microsoft.com/office/drawing/2014/main" id="{87F83140-DD24-D24A-8831-9B4742817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42"/>
          <a:stretch/>
        </p:blipFill>
        <p:spPr>
          <a:xfrm>
            <a:off x="6761089" y="4217895"/>
            <a:ext cx="2311400" cy="181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703D663-6287-B04F-BB07-AEA65D2517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87"/>
          <a:stretch/>
        </p:blipFill>
        <p:spPr>
          <a:xfrm>
            <a:off x="6365782" y="3946923"/>
            <a:ext cx="2374900" cy="180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6B50DDF-3CA5-7140-8788-09D3C7B63D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56"/>
          <a:stretch/>
        </p:blipFill>
        <p:spPr>
          <a:xfrm>
            <a:off x="3038362" y="4380492"/>
            <a:ext cx="2191358" cy="1541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조류, 실외, 닭이(가) 표시된 사진&#10;&#10;자동 생성된 설명">
            <a:extLst>
              <a:ext uri="{FF2B5EF4-FFF2-40B4-BE49-F238E27FC236}">
                <a16:creationId xmlns:a16="http://schemas.microsoft.com/office/drawing/2014/main" id="{3E2A14C3-2D50-EE4C-A909-D80F2E5E6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2761" y="716422"/>
            <a:ext cx="2235200" cy="181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86522DE-789A-7C40-98B1-23F056AD70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827"/>
          <a:stretch/>
        </p:blipFill>
        <p:spPr>
          <a:xfrm>
            <a:off x="2768219" y="4064896"/>
            <a:ext cx="2118868" cy="1517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193888C3-328E-2E4E-A372-49680D7CE11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775" b="-2898"/>
          <a:stretch/>
        </p:blipFill>
        <p:spPr>
          <a:xfrm>
            <a:off x="2542159" y="3695581"/>
            <a:ext cx="1940117" cy="1517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그림 20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6A937D36-29BA-E146-9728-6AF70C3BFE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0934" y="694035"/>
            <a:ext cx="2521113" cy="19859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그림 24" descr="텍스트, 실외, 돌이(가) 표시된 사진&#10;&#10;자동 생성된 설명">
            <a:extLst>
              <a:ext uri="{FF2B5EF4-FFF2-40B4-BE49-F238E27FC236}">
                <a16:creationId xmlns:a16="http://schemas.microsoft.com/office/drawing/2014/main" id="{C8373401-C5A2-FF40-A14F-D5ED9B50EE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2458" y="3700035"/>
            <a:ext cx="2311400" cy="180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2DBD44-19D1-4246-AF21-3F1B0E6C7050}"/>
              </a:ext>
            </a:extLst>
          </p:cNvPr>
          <p:cNvSpPr/>
          <p:nvPr/>
        </p:nvSpPr>
        <p:spPr>
          <a:xfrm>
            <a:off x="-1041991" y="-1723637"/>
            <a:ext cx="13233991" cy="2191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33FA82-0502-1B4A-B11D-9A14ED2351BD}"/>
              </a:ext>
            </a:extLst>
          </p:cNvPr>
          <p:cNvSpPr/>
          <p:nvPr/>
        </p:nvSpPr>
        <p:spPr>
          <a:xfrm>
            <a:off x="-1687016" y="6688881"/>
            <a:ext cx="14976295" cy="699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873358-1101-A240-BDAB-9FEED8D149EE}"/>
              </a:ext>
            </a:extLst>
          </p:cNvPr>
          <p:cNvSpPr/>
          <p:nvPr/>
        </p:nvSpPr>
        <p:spPr>
          <a:xfrm>
            <a:off x="-3020953" y="-1723637"/>
            <a:ext cx="3247217" cy="88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7E8B58-F13F-2948-938B-47497611F1FA}"/>
              </a:ext>
            </a:extLst>
          </p:cNvPr>
          <p:cNvSpPr/>
          <p:nvPr/>
        </p:nvSpPr>
        <p:spPr>
          <a:xfrm>
            <a:off x="11977432" y="-1723637"/>
            <a:ext cx="3247217" cy="9112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0B5D5C-5ACC-E142-9E81-B9B1DF3506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42182" y="2371424"/>
            <a:ext cx="2067518" cy="1679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2552974-6C2F-7C44-A52D-039110DFF2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92476" y="3694438"/>
            <a:ext cx="2260600" cy="177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552ED47C-8DF5-CE44-94B2-D5C94A6681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00414" y="645917"/>
            <a:ext cx="2505562" cy="1954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B4BA4BF-D60A-CD4A-82D7-4324924D2F9E}"/>
              </a:ext>
            </a:extLst>
          </p:cNvPr>
          <p:cNvSpPr txBox="1"/>
          <p:nvPr/>
        </p:nvSpPr>
        <p:spPr>
          <a:xfrm>
            <a:off x="-435353" y="-96379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마인드 확립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F96B70-C333-F14E-B381-3782598775A4}"/>
              </a:ext>
            </a:extLst>
          </p:cNvPr>
          <p:cNvSpPr txBox="1"/>
          <p:nvPr/>
        </p:nvSpPr>
        <p:spPr>
          <a:xfrm>
            <a:off x="2989656" y="-96379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E410E1-8CBB-F445-82E2-F704BBAF6E3F}"/>
              </a:ext>
            </a:extLst>
          </p:cNvPr>
          <p:cNvSpPr txBox="1"/>
          <p:nvPr/>
        </p:nvSpPr>
        <p:spPr>
          <a:xfrm>
            <a:off x="6829044" y="-83241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도약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02336-1FE9-B145-8B58-F01B457AA904}"/>
              </a:ext>
            </a:extLst>
          </p:cNvPr>
          <p:cNvSpPr txBox="1"/>
          <p:nvPr/>
        </p:nvSpPr>
        <p:spPr>
          <a:xfrm>
            <a:off x="10760071" y="-92619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실전</a:t>
            </a: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0C115F90-DCD1-E54F-BC9D-027BFBC104EA}"/>
              </a:ext>
            </a:extLst>
          </p:cNvPr>
          <p:cNvCxnSpPr>
            <a:cxnSpLocks/>
          </p:cNvCxnSpPr>
          <p:nvPr/>
        </p:nvCxnSpPr>
        <p:spPr>
          <a:xfrm>
            <a:off x="2003845" y="-35749"/>
            <a:ext cx="0" cy="7016307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33F9EAA3-773C-5546-BA4E-6115094A8945}"/>
              </a:ext>
            </a:extLst>
          </p:cNvPr>
          <p:cNvCxnSpPr>
            <a:cxnSpLocks/>
          </p:cNvCxnSpPr>
          <p:nvPr/>
        </p:nvCxnSpPr>
        <p:spPr>
          <a:xfrm>
            <a:off x="5739417" y="-83241"/>
            <a:ext cx="0" cy="7063799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40A5B560-1D48-7040-AE39-AA7D0FB04699}"/>
              </a:ext>
            </a:extLst>
          </p:cNvPr>
          <p:cNvCxnSpPr>
            <a:cxnSpLocks/>
          </p:cNvCxnSpPr>
          <p:nvPr/>
        </p:nvCxnSpPr>
        <p:spPr>
          <a:xfrm>
            <a:off x="9830308" y="-83241"/>
            <a:ext cx="0" cy="7055349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0C2983-F0AB-2941-9085-5E31913C8199}"/>
              </a:ext>
            </a:extLst>
          </p:cNvPr>
          <p:cNvSpPr/>
          <p:nvPr/>
        </p:nvSpPr>
        <p:spPr>
          <a:xfrm>
            <a:off x="-3214469" y="7028050"/>
            <a:ext cx="18729549" cy="2985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5B0DA2-CB5D-2343-8664-8D0D86717B59}"/>
              </a:ext>
            </a:extLst>
          </p:cNvPr>
          <p:cNvSpPr/>
          <p:nvPr/>
        </p:nvSpPr>
        <p:spPr>
          <a:xfrm>
            <a:off x="-1306286" y="-403412"/>
            <a:ext cx="15102968" cy="76213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67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54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5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40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12</Words>
  <Application>Microsoft Macintosh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BM JUA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12</cp:revision>
  <dcterms:created xsi:type="dcterms:W3CDTF">2021-04-09T07:11:17Z</dcterms:created>
  <dcterms:modified xsi:type="dcterms:W3CDTF">2021-04-13T02:48:32Z</dcterms:modified>
</cp:coreProperties>
</file>