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327"/>
  </p:normalViewPr>
  <p:slideViewPr>
    <p:cSldViewPr snapToGrid="0" snapToObjects="1">
      <p:cViewPr>
        <p:scale>
          <a:sx n="113" d="100"/>
          <a:sy n="113" d="100"/>
        </p:scale>
        <p:origin x="104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8ED0E-C923-114B-B338-5931BF45617C}" type="datetimeFigureOut">
              <a:rPr kumimoji="1" lang="ko-KR" altLang="en-US" smtClean="0"/>
              <a:t>2021. 4. 17.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76651-4954-5E44-B1F8-BD603655E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480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번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54F47-52D0-034A-9F83-C4A986CA868C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2138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6651-4954-5E44-B1F8-BD603655E68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9730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08966-C32B-2A42-B117-5E3CCD07B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10668F-8765-7D48-92D0-60562797A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2BF36-DF43-2948-B57F-29117E50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4DDC-82E2-1945-A506-A818918B6376}" type="datetimeFigureOut">
              <a:rPr kumimoji="1" lang="ko-KR" altLang="en-US" smtClean="0"/>
              <a:t>2021. 4. 17.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F8F43-8BBD-D74A-A758-1F340A50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69DD1D-3DE8-CC47-9C66-89D0363D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839-39E4-D94D-9821-011170DF67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987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DBA96-D914-E74A-BEB9-EB1CE81B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96F01E-3851-6744-B5DE-D8ADB9012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029B2C-FF28-ED41-9530-741AEDFE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4DDC-82E2-1945-A506-A818918B6376}" type="datetimeFigureOut">
              <a:rPr kumimoji="1" lang="ko-KR" altLang="en-US" smtClean="0"/>
              <a:t>2021. 4. 17.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60F7BB-FE0D-ED4C-B199-DF658CD2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2A993-933C-5943-AB2F-AA0C87BA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839-39E4-D94D-9821-011170DF67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992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1B938C-2686-E448-90C7-712406917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DC2566-C0A3-DD40-B9AB-D91A53D34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FEFD5-C836-F54F-8F38-AB36585A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4DDC-82E2-1945-A506-A818918B6376}" type="datetimeFigureOut">
              <a:rPr kumimoji="1" lang="ko-KR" altLang="en-US" smtClean="0"/>
              <a:t>2021. 4. 17.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A17D3-1E2A-4E49-BC46-195B6603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3BD3E-9E04-F147-AABF-989E2AAE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839-39E4-D94D-9821-011170DF67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717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B6CCD-D6BC-344A-8D2B-4496F96A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2DD55-DFB1-4E4F-8E51-7F547E862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1429FE-6FC5-554E-9FEC-4A5F5789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4DDC-82E2-1945-A506-A818918B6376}" type="datetimeFigureOut">
              <a:rPr kumimoji="1" lang="ko-KR" altLang="en-US" smtClean="0"/>
              <a:t>2021. 4. 17.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12D3F6-0AEA-A747-BB84-A86FC77EC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0F67C-0105-554D-8252-72513074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839-39E4-D94D-9821-011170DF67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69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C46C4-10CA-8D4B-BDE0-C4CA62492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6B8D6-76EF-7149-B926-471E6BD22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A3FB9-F65A-6342-A87B-EC47C4F9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4DDC-82E2-1945-A506-A818918B6376}" type="datetimeFigureOut">
              <a:rPr kumimoji="1" lang="ko-KR" altLang="en-US" smtClean="0"/>
              <a:t>2021. 4. 17.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4023F-59DB-CF4B-9674-D92F9A22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BBACE8-4C45-0A45-90D3-D0F20104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839-39E4-D94D-9821-011170DF67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466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DF68A-32C3-5948-A105-57CCCC25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C63AEF-047E-2944-B3F1-93B235207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BB4DE7-3F55-E844-A3E5-36F503564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3CA43F-1172-D741-B7A8-C4A4F993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4DDC-82E2-1945-A506-A818918B6376}" type="datetimeFigureOut">
              <a:rPr kumimoji="1" lang="ko-KR" altLang="en-US" smtClean="0"/>
              <a:t>2021. 4. 17.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C35F5-6479-1341-A582-E08E5A3E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D15B9-8962-F44E-AA6D-221C8B0C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839-39E4-D94D-9821-011170DF67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882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8C981-2C12-A545-A92D-32741968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AF1895-3A46-534A-B33C-9D7412DF2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4F15DF-B7E7-3241-94F6-EB35543FC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81C7D0-3C7B-E642-A870-1722FAF77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0410E5-4F88-A648-9A3C-5611A1D48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EC29F7-9EF1-B149-B8B1-2CA3C3BA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4DDC-82E2-1945-A506-A818918B6376}" type="datetimeFigureOut">
              <a:rPr kumimoji="1" lang="ko-KR" altLang="en-US" smtClean="0"/>
              <a:t>2021. 4. 17.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5748FA-1FD3-AB45-B81F-74B12F50C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A11BEA-0BDF-C944-A7A2-B44C9F69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839-39E4-D94D-9821-011170DF67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741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B93CD-7A3E-FA47-88E0-E65B86E4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582625-7BA6-F742-B49C-46361660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4DDC-82E2-1945-A506-A818918B6376}" type="datetimeFigureOut">
              <a:rPr kumimoji="1" lang="ko-KR" altLang="en-US" smtClean="0"/>
              <a:t>2021. 4. 17.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6D42BE-9357-EF4A-959A-3C454D0E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8852BA-BE68-AC41-A9DC-53E3E19A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839-39E4-D94D-9821-011170DF67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658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4B6651-D8BE-EC43-87BE-1F021738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4DDC-82E2-1945-A506-A818918B6376}" type="datetimeFigureOut">
              <a:rPr kumimoji="1" lang="ko-KR" altLang="en-US" smtClean="0"/>
              <a:t>2021. 4. 17.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9FB513-1E29-D448-835D-C1A00E04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3C814B-F7B6-AE48-A31C-39EE6B6B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839-39E4-D94D-9821-011170DF67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185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2173B-3D79-6C40-B4A3-56DF7FB6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7569E8-875D-554B-93C4-54E3DD4FF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F7734B-E128-4144-B26F-5FF30A5E4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B80ABE-799E-C245-A804-F949D870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4DDC-82E2-1945-A506-A818918B6376}" type="datetimeFigureOut">
              <a:rPr kumimoji="1" lang="ko-KR" altLang="en-US" smtClean="0"/>
              <a:t>2021. 4. 17.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006CAB-C658-B244-8A67-9E5A0F09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06C3E9-8F5D-AE4D-A0E6-BAE07D55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839-39E4-D94D-9821-011170DF67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633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273D4-91AC-434C-854C-410F0908F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CCFC17-C1A9-524D-AE9F-F5A334F99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2E4819-1C5E-8D42-A9EC-A95CF440B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43D712-E164-424B-A6FF-C4FE8A11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4DDC-82E2-1945-A506-A818918B6376}" type="datetimeFigureOut">
              <a:rPr kumimoji="1" lang="ko-KR" altLang="en-US" smtClean="0"/>
              <a:t>2021. 4. 17.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096F00-2BC4-E54C-95A6-32321EB3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4CDDA4-56B9-4744-86A5-140BEFAD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839-39E4-D94D-9821-011170DF67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556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440A4C-065F-4147-8801-61C19DFA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67F4B9-8A0A-BB43-8E09-5C8C59EC1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552D0-0265-D74B-8012-796EE548E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14DDC-82E2-1945-A506-A818918B6376}" type="datetimeFigureOut">
              <a:rPr kumimoji="1" lang="ko-KR" altLang="en-US" smtClean="0"/>
              <a:t>2021. 4. 17.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900189-BC99-8C4D-A3F7-51201040B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F3A1C6-6D8F-8E44-AC0F-B9E56D151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69839-39E4-D94D-9821-011170DF67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631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4E98A9-C740-E841-8942-95C0AD8D8A89}"/>
              </a:ext>
            </a:extLst>
          </p:cNvPr>
          <p:cNvSpPr/>
          <p:nvPr/>
        </p:nvSpPr>
        <p:spPr>
          <a:xfrm>
            <a:off x="-1354016" y="1542473"/>
            <a:ext cx="949569" cy="949569"/>
          </a:xfrm>
          <a:prstGeom prst="rect">
            <a:avLst/>
          </a:prstGeom>
          <a:solidFill>
            <a:srgbClr val="43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911554-FF1D-5647-AF08-8FDED39157F0}"/>
              </a:ext>
            </a:extLst>
          </p:cNvPr>
          <p:cNvSpPr/>
          <p:nvPr/>
        </p:nvSpPr>
        <p:spPr>
          <a:xfrm>
            <a:off x="-1354017" y="2492042"/>
            <a:ext cx="949569" cy="949569"/>
          </a:xfrm>
          <a:prstGeom prst="rect">
            <a:avLst/>
          </a:prstGeom>
          <a:solidFill>
            <a:srgbClr val="FFA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C30398-7AEB-EB4E-BF5C-55933C0A3566}"/>
              </a:ext>
            </a:extLst>
          </p:cNvPr>
          <p:cNvSpPr/>
          <p:nvPr/>
        </p:nvSpPr>
        <p:spPr>
          <a:xfrm>
            <a:off x="-1354017" y="3441611"/>
            <a:ext cx="949569" cy="949569"/>
          </a:xfrm>
          <a:prstGeom prst="rect">
            <a:avLst/>
          </a:prstGeom>
          <a:solidFill>
            <a:srgbClr val="FFC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0D5263-3C78-5D46-BC63-25CFD556E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5333" y="4387166"/>
            <a:ext cx="1031769" cy="1055764"/>
          </a:xfrm>
          <a:prstGeom prst="rect">
            <a:avLst/>
          </a:prstGeom>
        </p:spPr>
      </p:pic>
      <p:pic>
        <p:nvPicPr>
          <p:cNvPr id="8" name="그림 7" descr="광장이(가) 표시된 사진&#10;&#10;자동 생성된 설명">
            <a:extLst>
              <a:ext uri="{FF2B5EF4-FFF2-40B4-BE49-F238E27FC236}">
                <a16:creationId xmlns:a16="http://schemas.microsoft.com/office/drawing/2014/main" id="{36733F63-1D1B-324B-90BB-334A99EF1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4017" y="5421723"/>
            <a:ext cx="941028" cy="8433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14B2DE-FA66-F24A-970E-2EE447290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700" y="1752213"/>
            <a:ext cx="4347631" cy="1299615"/>
          </a:xfrm>
          <a:prstGeom prst="rect">
            <a:avLst/>
          </a:prstGeom>
        </p:spPr>
      </p:pic>
      <p:pic>
        <p:nvPicPr>
          <p:cNvPr id="12" name="그림 11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141C35C5-2521-8D44-A58F-568220A6B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0963" y="3051828"/>
            <a:ext cx="3424366" cy="159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1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5DE75304-F5C8-494F-B8BD-8350A5B63293}"/>
              </a:ext>
            </a:extLst>
          </p:cNvPr>
          <p:cNvCxnSpPr>
            <a:cxnSpLocks/>
          </p:cNvCxnSpPr>
          <p:nvPr/>
        </p:nvCxnSpPr>
        <p:spPr>
          <a:xfrm>
            <a:off x="5082270" y="1170401"/>
            <a:ext cx="0" cy="4427492"/>
          </a:xfrm>
          <a:prstGeom prst="line">
            <a:avLst/>
          </a:prstGeom>
          <a:ln w="38100">
            <a:solidFill>
              <a:srgbClr val="43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A6A8A6-DDC1-224D-BA7B-625C946ECD99}"/>
              </a:ext>
            </a:extLst>
          </p:cNvPr>
          <p:cNvSpPr/>
          <p:nvPr/>
        </p:nvSpPr>
        <p:spPr>
          <a:xfrm>
            <a:off x="2686261" y="1691709"/>
            <a:ext cx="23471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[Main-Thread] </a:t>
            </a:r>
            <a:r>
              <a:rPr lang="ko-KR" altLang="en-US" sz="1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쓰레드</a:t>
            </a: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 시작 전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BD8FA63-AD00-5048-ABB4-B676C1669E4B}"/>
              </a:ext>
            </a:extLst>
          </p:cNvPr>
          <p:cNvSpPr/>
          <p:nvPr/>
        </p:nvSpPr>
        <p:spPr>
          <a:xfrm>
            <a:off x="4949748" y="2582365"/>
            <a:ext cx="265043" cy="265043"/>
          </a:xfrm>
          <a:prstGeom prst="ellipse">
            <a:avLst/>
          </a:prstGeom>
          <a:solidFill>
            <a:srgbClr val="FFA02E"/>
          </a:solidFill>
          <a:ln w="25400">
            <a:solidFill>
              <a:srgbClr val="43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A02E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2AEBF81-A713-4144-8C50-C9C2894BE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09" y="-3783050"/>
            <a:ext cx="12192000" cy="291280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74E5F3-75BE-1A42-A8F4-48BBB02C9061}"/>
              </a:ext>
            </a:extLst>
          </p:cNvPr>
          <p:cNvSpPr/>
          <p:nvPr/>
        </p:nvSpPr>
        <p:spPr>
          <a:xfrm>
            <a:off x="-1354016" y="1542473"/>
            <a:ext cx="949569" cy="949569"/>
          </a:xfrm>
          <a:prstGeom prst="rect">
            <a:avLst/>
          </a:prstGeom>
          <a:solidFill>
            <a:srgbClr val="43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D38514-6642-2C41-AFAB-C7A1D0B6EB79}"/>
              </a:ext>
            </a:extLst>
          </p:cNvPr>
          <p:cNvSpPr/>
          <p:nvPr/>
        </p:nvSpPr>
        <p:spPr>
          <a:xfrm>
            <a:off x="-1354017" y="2492042"/>
            <a:ext cx="949569" cy="949569"/>
          </a:xfrm>
          <a:prstGeom prst="rect">
            <a:avLst/>
          </a:prstGeom>
          <a:solidFill>
            <a:srgbClr val="FFA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24DD88-2291-2348-9D6E-C9F9F1784589}"/>
              </a:ext>
            </a:extLst>
          </p:cNvPr>
          <p:cNvSpPr/>
          <p:nvPr/>
        </p:nvSpPr>
        <p:spPr>
          <a:xfrm>
            <a:off x="-1354017" y="3441611"/>
            <a:ext cx="949569" cy="949569"/>
          </a:xfrm>
          <a:prstGeom prst="rect">
            <a:avLst/>
          </a:prstGeom>
          <a:solidFill>
            <a:srgbClr val="FFC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69D2F7-6CEC-DB44-A0AA-525C9B1335CF}"/>
              </a:ext>
            </a:extLst>
          </p:cNvPr>
          <p:cNvSpPr/>
          <p:nvPr/>
        </p:nvSpPr>
        <p:spPr>
          <a:xfrm>
            <a:off x="4305982" y="787049"/>
            <a:ext cx="12875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Main Thread</a:t>
            </a:r>
            <a:endParaRPr lang="ko-KR" altLang="en-US" sz="1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1A3DF0F6-A429-5D4D-B0C6-1F2C275A9B37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5214791" y="2714887"/>
            <a:ext cx="2941356" cy="815182"/>
          </a:xfrm>
          <a:prstGeom prst="line">
            <a:avLst/>
          </a:prstGeom>
          <a:ln w="38100">
            <a:solidFill>
              <a:srgbClr val="FFA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C16A2D97-49AA-5C48-9AF4-4C0989EEEF09}"/>
              </a:ext>
            </a:extLst>
          </p:cNvPr>
          <p:cNvCxnSpPr>
            <a:cxnSpLocks/>
          </p:cNvCxnSpPr>
          <p:nvPr/>
        </p:nvCxnSpPr>
        <p:spPr>
          <a:xfrm>
            <a:off x="8145261" y="3503939"/>
            <a:ext cx="4973" cy="2093954"/>
          </a:xfrm>
          <a:prstGeom prst="line">
            <a:avLst/>
          </a:prstGeom>
          <a:ln w="38100">
            <a:solidFill>
              <a:srgbClr val="FFA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D466DE-4346-124A-90E1-1B2F91F4D01D}"/>
              </a:ext>
            </a:extLst>
          </p:cNvPr>
          <p:cNvSpPr/>
          <p:nvPr/>
        </p:nvSpPr>
        <p:spPr>
          <a:xfrm>
            <a:off x="4004942" y="2596369"/>
            <a:ext cx="9012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1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a.start</a:t>
            </a:r>
            <a:r>
              <a:rPr lang="en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()</a:t>
            </a:r>
            <a:endParaRPr lang="ko-KR" altLang="en-US" sz="1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7F8A24-0A8E-264E-AAE7-FEC7462B2EE0}"/>
              </a:ext>
            </a:extLst>
          </p:cNvPr>
          <p:cNvSpPr/>
          <p:nvPr/>
        </p:nvSpPr>
        <p:spPr>
          <a:xfrm>
            <a:off x="7587994" y="3007736"/>
            <a:ext cx="14013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FFA02E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Sub Thread</a:t>
            </a:r>
            <a:r>
              <a:rPr lang="ko-KR" altLang="en-US" sz="1600" dirty="0">
                <a:solidFill>
                  <a:srgbClr val="FFA02E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FFA02E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A</a:t>
            </a:r>
            <a:endParaRPr lang="ko-KR" altLang="en-US" sz="1600" dirty="0">
              <a:solidFill>
                <a:srgbClr val="FFA02E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8072943-20BB-0041-B258-D3E7544A67D1}"/>
              </a:ext>
            </a:extLst>
          </p:cNvPr>
          <p:cNvSpPr/>
          <p:nvPr/>
        </p:nvSpPr>
        <p:spPr>
          <a:xfrm>
            <a:off x="1973938" y="5201005"/>
            <a:ext cx="29322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[Main-Thread] </a:t>
            </a:r>
            <a:r>
              <a:rPr lang="ko-KR" altLang="en-US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프로그램을 종료합니다</a:t>
            </a:r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endParaRPr lang="ko-KR" altLang="en-US" sz="1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DA434E-91FC-9C40-8A53-0DBDEE0C824C}"/>
              </a:ext>
            </a:extLst>
          </p:cNvPr>
          <p:cNvSpPr/>
          <p:nvPr/>
        </p:nvSpPr>
        <p:spPr>
          <a:xfrm>
            <a:off x="8156147" y="3730559"/>
            <a:ext cx="2313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1400" dirty="0">
                <a:solidFill>
                  <a:srgbClr val="FFA02E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[Sub-Thread] A: </a:t>
            </a:r>
            <a:r>
              <a:rPr lang="ko-KR" altLang="en-US" sz="1400" dirty="0">
                <a:solidFill>
                  <a:srgbClr val="FFA02E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시작합니다</a:t>
            </a:r>
            <a:r>
              <a:rPr lang="en-US" altLang="ko-KR" sz="1400" dirty="0">
                <a:solidFill>
                  <a:srgbClr val="FFA02E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endParaRPr lang="ko-KR" altLang="en-US" sz="1400" dirty="0">
              <a:solidFill>
                <a:srgbClr val="FFA02E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3497E85-6B8C-7A46-8ED3-C0628E188EDB}"/>
              </a:ext>
            </a:extLst>
          </p:cNvPr>
          <p:cNvSpPr/>
          <p:nvPr/>
        </p:nvSpPr>
        <p:spPr>
          <a:xfrm>
            <a:off x="8172332" y="4079389"/>
            <a:ext cx="461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A02E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A:0</a:t>
            </a:r>
            <a:endParaRPr lang="ko-KR" altLang="en-US" sz="1400" dirty="0">
              <a:solidFill>
                <a:srgbClr val="FFA02E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1E9E0E1-E840-804C-A882-AD2108195C22}"/>
              </a:ext>
            </a:extLst>
          </p:cNvPr>
          <p:cNvSpPr/>
          <p:nvPr/>
        </p:nvSpPr>
        <p:spPr>
          <a:xfrm>
            <a:off x="4949748" y="3233406"/>
            <a:ext cx="265043" cy="265043"/>
          </a:xfrm>
          <a:prstGeom prst="ellipse">
            <a:avLst/>
          </a:prstGeom>
          <a:solidFill>
            <a:srgbClr val="30B401"/>
          </a:solidFill>
          <a:ln w="25400">
            <a:solidFill>
              <a:srgbClr val="43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8D8894AF-05DD-E445-8F70-5C2B49398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54017" y="4387166"/>
            <a:ext cx="1031769" cy="1055764"/>
          </a:xfrm>
          <a:prstGeom prst="rect">
            <a:avLst/>
          </a:prstGeom>
        </p:spPr>
      </p:pic>
      <p:pic>
        <p:nvPicPr>
          <p:cNvPr id="37" name="그림 36" descr="광장이(가) 표시된 사진&#10;&#10;자동 생성된 설명">
            <a:extLst>
              <a:ext uri="{FF2B5EF4-FFF2-40B4-BE49-F238E27FC236}">
                <a16:creationId xmlns:a16="http://schemas.microsoft.com/office/drawing/2014/main" id="{2AD8ADEE-2F44-E242-95EE-4A9400D49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82701" y="5421723"/>
            <a:ext cx="941028" cy="843374"/>
          </a:xfrm>
          <a:prstGeom prst="rect">
            <a:avLst/>
          </a:prstGeom>
        </p:spPr>
      </p:pic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246CF204-5EBF-FD43-A643-CFC0A12D84AA}"/>
              </a:ext>
            </a:extLst>
          </p:cNvPr>
          <p:cNvCxnSpPr>
            <a:cxnSpLocks/>
          </p:cNvCxnSpPr>
          <p:nvPr/>
        </p:nvCxnSpPr>
        <p:spPr>
          <a:xfrm>
            <a:off x="5203905" y="3397319"/>
            <a:ext cx="663495" cy="183885"/>
          </a:xfrm>
          <a:prstGeom prst="line">
            <a:avLst/>
          </a:prstGeom>
          <a:ln w="38100">
            <a:solidFill>
              <a:srgbClr val="30B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C0BF1EAC-F9B2-EF4B-B12B-117FDEE5D5AA}"/>
              </a:ext>
            </a:extLst>
          </p:cNvPr>
          <p:cNvCxnSpPr>
            <a:cxnSpLocks/>
          </p:cNvCxnSpPr>
          <p:nvPr/>
        </p:nvCxnSpPr>
        <p:spPr>
          <a:xfrm>
            <a:off x="5867400" y="3581204"/>
            <a:ext cx="0" cy="2016689"/>
          </a:xfrm>
          <a:prstGeom prst="line">
            <a:avLst/>
          </a:prstGeom>
          <a:ln w="38100">
            <a:solidFill>
              <a:srgbClr val="30B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7310226-D159-8246-941F-19DB6E5A5321}"/>
              </a:ext>
            </a:extLst>
          </p:cNvPr>
          <p:cNvSpPr/>
          <p:nvPr/>
        </p:nvSpPr>
        <p:spPr>
          <a:xfrm>
            <a:off x="5553175" y="3191515"/>
            <a:ext cx="1372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30B40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Sub Thread</a:t>
            </a:r>
            <a:r>
              <a:rPr lang="ko-KR" altLang="en-US" sz="1600" dirty="0">
                <a:solidFill>
                  <a:srgbClr val="30B40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30B40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B</a:t>
            </a:r>
            <a:endParaRPr lang="ko-KR" altLang="en-US" sz="1600" dirty="0">
              <a:solidFill>
                <a:srgbClr val="30B40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DDE2553-2442-E945-8888-E1101BF4E6DB}"/>
              </a:ext>
            </a:extLst>
          </p:cNvPr>
          <p:cNvSpPr/>
          <p:nvPr/>
        </p:nvSpPr>
        <p:spPr>
          <a:xfrm>
            <a:off x="8222906" y="4890592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A02E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A:1</a:t>
            </a:r>
            <a:endParaRPr lang="ko-KR" altLang="en-US" sz="1400" dirty="0">
              <a:solidFill>
                <a:srgbClr val="FFA02E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1F030B0-2917-364D-B76D-D7386DA87779}"/>
              </a:ext>
            </a:extLst>
          </p:cNvPr>
          <p:cNvSpPr/>
          <p:nvPr/>
        </p:nvSpPr>
        <p:spPr>
          <a:xfrm>
            <a:off x="5867400" y="4150287"/>
            <a:ext cx="2287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30B40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[Sub-Thread] B: </a:t>
            </a:r>
            <a:r>
              <a:rPr lang="ko-KR" altLang="en-US" sz="1400" dirty="0">
                <a:solidFill>
                  <a:srgbClr val="30B40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시작합니다</a:t>
            </a:r>
            <a:r>
              <a:rPr lang="en-US" altLang="ko-KR" sz="1400" dirty="0">
                <a:solidFill>
                  <a:srgbClr val="30B40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endParaRPr lang="ko-KR" altLang="en-US" sz="1400" dirty="0">
              <a:solidFill>
                <a:srgbClr val="30B40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A3CA31B-60CA-D845-81EE-3A967E624E1E}"/>
              </a:ext>
            </a:extLst>
          </p:cNvPr>
          <p:cNvSpPr/>
          <p:nvPr/>
        </p:nvSpPr>
        <p:spPr>
          <a:xfrm>
            <a:off x="5945045" y="4735795"/>
            <a:ext cx="436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30B40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B:0</a:t>
            </a:r>
            <a:endParaRPr lang="ko-KR" altLang="en-US" sz="1400" dirty="0">
              <a:solidFill>
                <a:srgbClr val="30B40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24EDE7C-C026-1B48-ADD1-7D5B52244898}"/>
              </a:ext>
            </a:extLst>
          </p:cNvPr>
          <p:cNvSpPr/>
          <p:nvPr/>
        </p:nvSpPr>
        <p:spPr>
          <a:xfrm>
            <a:off x="4026441" y="3222292"/>
            <a:ext cx="8835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b</a:t>
            </a:r>
            <a:r>
              <a:rPr lang="en" altLang="ko-KR" sz="1400" dirty="0">
                <a:latin typeface="BM JUA OTF" panose="02020603020101020101" pitchFamily="18" charset="-127"/>
                <a:ea typeface="BM JUA OTF" panose="02020603020101020101" pitchFamily="18" charset="-127"/>
              </a:rPr>
              <a:t>.start()</a:t>
            </a:r>
            <a:endParaRPr lang="ko-KR" altLang="en-US" sz="1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404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C5082E-CE3E-D247-94AC-0466D58F4CB1}"/>
              </a:ext>
            </a:extLst>
          </p:cNvPr>
          <p:cNvSpPr/>
          <p:nvPr/>
        </p:nvSpPr>
        <p:spPr>
          <a:xfrm>
            <a:off x="-1354016" y="1542473"/>
            <a:ext cx="949569" cy="949569"/>
          </a:xfrm>
          <a:prstGeom prst="rect">
            <a:avLst/>
          </a:prstGeom>
          <a:solidFill>
            <a:srgbClr val="43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18CFF7-6117-4D4F-8813-F7C35FC76926}"/>
              </a:ext>
            </a:extLst>
          </p:cNvPr>
          <p:cNvSpPr/>
          <p:nvPr/>
        </p:nvSpPr>
        <p:spPr>
          <a:xfrm>
            <a:off x="-1354017" y="2492042"/>
            <a:ext cx="949569" cy="949569"/>
          </a:xfrm>
          <a:prstGeom prst="rect">
            <a:avLst/>
          </a:prstGeom>
          <a:solidFill>
            <a:srgbClr val="FFA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56FE3B-3AFF-9943-BEDE-F08B6FB1B23A}"/>
              </a:ext>
            </a:extLst>
          </p:cNvPr>
          <p:cNvSpPr/>
          <p:nvPr/>
        </p:nvSpPr>
        <p:spPr>
          <a:xfrm>
            <a:off x="-1282701" y="3441611"/>
            <a:ext cx="949569" cy="949569"/>
          </a:xfrm>
          <a:prstGeom prst="rect">
            <a:avLst/>
          </a:prstGeom>
          <a:solidFill>
            <a:srgbClr val="FFC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2A6953-DC07-3841-B5D1-9300F40AD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4017" y="4387166"/>
            <a:ext cx="1031769" cy="1055764"/>
          </a:xfrm>
          <a:prstGeom prst="rect">
            <a:avLst/>
          </a:prstGeom>
        </p:spPr>
      </p:pic>
      <p:pic>
        <p:nvPicPr>
          <p:cNvPr id="8" name="그림 7" descr="광장이(가) 표시된 사진&#10;&#10;자동 생성된 설명">
            <a:extLst>
              <a:ext uri="{FF2B5EF4-FFF2-40B4-BE49-F238E27FC236}">
                <a16:creationId xmlns:a16="http://schemas.microsoft.com/office/drawing/2014/main" id="{FDC572B7-D2E6-4F46-8A96-969758F15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2701" y="5421723"/>
            <a:ext cx="941028" cy="84337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15C6BBB-7C67-3043-8EE2-02035229FE60}"/>
              </a:ext>
            </a:extLst>
          </p:cNvPr>
          <p:cNvSpPr/>
          <p:nvPr/>
        </p:nvSpPr>
        <p:spPr>
          <a:xfrm>
            <a:off x="1551399" y="883578"/>
            <a:ext cx="1661572" cy="53815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17631E-8CB3-4A4A-A913-C68020A1D5A3}"/>
              </a:ext>
            </a:extLst>
          </p:cNvPr>
          <p:cNvSpPr/>
          <p:nvPr/>
        </p:nvSpPr>
        <p:spPr>
          <a:xfrm>
            <a:off x="6869687" y="883578"/>
            <a:ext cx="1661572" cy="53815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7D490C-5150-3548-A218-1D573A498B7C}"/>
              </a:ext>
            </a:extLst>
          </p:cNvPr>
          <p:cNvSpPr/>
          <p:nvPr/>
        </p:nvSpPr>
        <p:spPr>
          <a:xfrm>
            <a:off x="3954627" y="265808"/>
            <a:ext cx="2083323" cy="651886"/>
          </a:xfrm>
          <a:prstGeom prst="rect">
            <a:avLst/>
          </a:prstGeom>
          <a:solidFill>
            <a:srgbClr val="FFC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89DF6E-8D73-4C41-8FE0-90333E697A4B}"/>
              </a:ext>
            </a:extLst>
          </p:cNvPr>
          <p:cNvSpPr/>
          <p:nvPr/>
        </p:nvSpPr>
        <p:spPr>
          <a:xfrm>
            <a:off x="4247501" y="298803"/>
            <a:ext cx="1412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공유변수</a:t>
            </a:r>
            <a:r>
              <a:rPr lang="en-US" altLang="ko-KR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</a:p>
          <a:p>
            <a:pPr algn="ctr"/>
            <a:r>
              <a:rPr lang="en-US" altLang="ko-KR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money = 1000</a:t>
            </a:r>
            <a:endParaRPr lang="ko-KR" altLang="en-US" sz="1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64E91C-BED6-484E-A739-AD9E156E2B45}"/>
              </a:ext>
            </a:extLst>
          </p:cNvPr>
          <p:cNvSpPr/>
          <p:nvPr/>
        </p:nvSpPr>
        <p:spPr>
          <a:xfrm>
            <a:off x="1767272" y="972038"/>
            <a:ext cx="12298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라이언 </a:t>
            </a:r>
            <a:r>
              <a:rPr lang="ko-KR" altLang="en-US" sz="16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스래드</a:t>
            </a:r>
            <a:endParaRPr lang="ko-KR" altLang="en-US" sz="1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7BB464-CD09-EA41-90B4-86865CB1F50C}"/>
              </a:ext>
            </a:extLst>
          </p:cNvPr>
          <p:cNvSpPr/>
          <p:nvPr/>
        </p:nvSpPr>
        <p:spPr>
          <a:xfrm>
            <a:off x="7175329" y="971905"/>
            <a:ext cx="10502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무지 </a:t>
            </a:r>
            <a:r>
              <a:rPr lang="ko-KR" altLang="en-US" sz="16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스래드</a:t>
            </a:r>
            <a:endParaRPr lang="ko-KR" altLang="en-US" sz="1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B5AB1E-E8AD-EB4F-93B8-61C19F109049}"/>
              </a:ext>
            </a:extLst>
          </p:cNvPr>
          <p:cNvSpPr/>
          <p:nvPr/>
        </p:nvSpPr>
        <p:spPr>
          <a:xfrm>
            <a:off x="3972937" y="1611133"/>
            <a:ext cx="2083323" cy="651886"/>
          </a:xfrm>
          <a:prstGeom prst="rect">
            <a:avLst/>
          </a:prstGeom>
          <a:solidFill>
            <a:srgbClr val="FFC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6640C2-B76A-9A48-AB19-4863D11D32F7}"/>
              </a:ext>
            </a:extLst>
          </p:cNvPr>
          <p:cNvSpPr/>
          <p:nvPr/>
        </p:nvSpPr>
        <p:spPr>
          <a:xfrm>
            <a:off x="4308315" y="1648407"/>
            <a:ext cx="1412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공유변수</a:t>
            </a:r>
            <a:r>
              <a:rPr lang="en-US" altLang="ko-KR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</a:p>
          <a:p>
            <a:pPr algn="ctr"/>
            <a:r>
              <a:rPr lang="en-US" altLang="ko-KR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money = 1000</a:t>
            </a:r>
            <a:endParaRPr lang="ko-KR" altLang="en-US" sz="1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0B1BBAE-D15F-394B-9902-6E6BECAA4B6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2648932" y="1937076"/>
            <a:ext cx="1324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64321EC-4961-A744-BB0B-66FE68CF9AE7}"/>
              </a:ext>
            </a:extLst>
          </p:cNvPr>
          <p:cNvCxnSpPr>
            <a:cxnSpLocks/>
          </p:cNvCxnSpPr>
          <p:nvPr/>
        </p:nvCxnSpPr>
        <p:spPr>
          <a:xfrm>
            <a:off x="5045063" y="2820698"/>
            <a:ext cx="2270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 descr="광장이(가) 표시된 사진&#10;&#10;자동 생성된 설명">
            <a:extLst>
              <a:ext uri="{FF2B5EF4-FFF2-40B4-BE49-F238E27FC236}">
                <a16:creationId xmlns:a16="http://schemas.microsoft.com/office/drawing/2014/main" id="{A99D76F7-8049-E741-AC1D-540593B77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95773" y="6299200"/>
            <a:ext cx="1054100" cy="11176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F03D15-4ADB-EC41-88DF-7062829044E8}"/>
              </a:ext>
            </a:extLst>
          </p:cNvPr>
          <p:cNvSpPr/>
          <p:nvPr/>
        </p:nvSpPr>
        <p:spPr>
          <a:xfrm>
            <a:off x="-1503538" y="1788234"/>
            <a:ext cx="949569" cy="949569"/>
          </a:xfrm>
          <a:prstGeom prst="rect">
            <a:avLst/>
          </a:prstGeom>
          <a:solidFill>
            <a:srgbClr val="43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672BE8-8EF8-3245-8A6D-5D79A3AE6D76}"/>
              </a:ext>
            </a:extLst>
          </p:cNvPr>
          <p:cNvSpPr/>
          <p:nvPr/>
        </p:nvSpPr>
        <p:spPr>
          <a:xfrm>
            <a:off x="1888966" y="1752410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1000</a:t>
            </a:r>
            <a:endParaRPr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FC71A05-3DEB-E24D-8B5E-E17303567712}"/>
              </a:ext>
            </a:extLst>
          </p:cNvPr>
          <p:cNvSpPr/>
          <p:nvPr/>
        </p:nvSpPr>
        <p:spPr>
          <a:xfrm>
            <a:off x="3960483" y="3310661"/>
            <a:ext cx="2083323" cy="651886"/>
          </a:xfrm>
          <a:prstGeom prst="rect">
            <a:avLst/>
          </a:prstGeom>
          <a:solidFill>
            <a:srgbClr val="FFC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023BB36-E5C6-954D-B8C3-5722DFEDDDD9}"/>
              </a:ext>
            </a:extLst>
          </p:cNvPr>
          <p:cNvSpPr/>
          <p:nvPr/>
        </p:nvSpPr>
        <p:spPr>
          <a:xfrm>
            <a:off x="4278228" y="3347935"/>
            <a:ext cx="14478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공유변수</a:t>
            </a:r>
            <a:r>
              <a:rPr lang="en-US" altLang="ko-KR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</a:p>
          <a:p>
            <a:pPr algn="ctr"/>
            <a:r>
              <a:rPr lang="en-US" altLang="ko-KR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money = 2000</a:t>
            </a:r>
            <a:endParaRPr lang="ko-KR" altLang="en-US" sz="1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AF8C406-4667-6044-BD80-904AF8761A2F}"/>
              </a:ext>
            </a:extLst>
          </p:cNvPr>
          <p:cNvCxnSpPr>
            <a:cxnSpLocks/>
          </p:cNvCxnSpPr>
          <p:nvPr/>
        </p:nvCxnSpPr>
        <p:spPr>
          <a:xfrm>
            <a:off x="2288559" y="2197244"/>
            <a:ext cx="1" cy="1126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34C8612-AF0E-124B-A101-C822DE480007}"/>
              </a:ext>
            </a:extLst>
          </p:cNvPr>
          <p:cNvSpPr/>
          <p:nvPr/>
        </p:nvSpPr>
        <p:spPr>
          <a:xfrm>
            <a:off x="1917304" y="3399579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2000</a:t>
            </a:r>
            <a:endParaRPr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A8BB5A2-5BD8-6A4C-B573-E3B588E69B67}"/>
              </a:ext>
            </a:extLst>
          </p:cNvPr>
          <p:cNvCxnSpPr>
            <a:cxnSpLocks/>
          </p:cNvCxnSpPr>
          <p:nvPr/>
        </p:nvCxnSpPr>
        <p:spPr>
          <a:xfrm>
            <a:off x="2670916" y="3569051"/>
            <a:ext cx="1204474" cy="15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89AB12-49D3-E74A-869F-635659D012FD}"/>
              </a:ext>
            </a:extLst>
          </p:cNvPr>
          <p:cNvSpPr/>
          <p:nvPr/>
        </p:nvSpPr>
        <p:spPr>
          <a:xfrm>
            <a:off x="7349255" y="2636032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1000</a:t>
            </a:r>
            <a:endParaRPr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5A6ECA7-2002-8442-AD04-883280F386EE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014599" y="2263019"/>
            <a:ext cx="8328" cy="10476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3317BF8-AA68-2D4A-BB2D-04EABBFD7860}"/>
              </a:ext>
            </a:extLst>
          </p:cNvPr>
          <p:cNvCxnSpPr>
            <a:cxnSpLocks/>
          </p:cNvCxnSpPr>
          <p:nvPr/>
        </p:nvCxnSpPr>
        <p:spPr>
          <a:xfrm>
            <a:off x="5020695" y="909126"/>
            <a:ext cx="0" cy="716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8898AB8-A252-7141-84C2-F0D1113B86B5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7680436" y="3077608"/>
            <a:ext cx="0" cy="19321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62A7F7E-E5E3-E04C-9A6A-58336DC309F9}"/>
              </a:ext>
            </a:extLst>
          </p:cNvPr>
          <p:cNvSpPr/>
          <p:nvPr/>
        </p:nvSpPr>
        <p:spPr>
          <a:xfrm>
            <a:off x="7309180" y="5009782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2000</a:t>
            </a:r>
            <a:endParaRPr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42946B-ADAB-5242-9764-939DAA00D6B7}"/>
              </a:ext>
            </a:extLst>
          </p:cNvPr>
          <p:cNvSpPr/>
          <p:nvPr/>
        </p:nvSpPr>
        <p:spPr>
          <a:xfrm>
            <a:off x="3955303" y="4917205"/>
            <a:ext cx="2083323" cy="651886"/>
          </a:xfrm>
          <a:prstGeom prst="rect">
            <a:avLst/>
          </a:prstGeom>
          <a:solidFill>
            <a:srgbClr val="FFC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1FD090-AD87-8D4E-96D8-D6AF23230A82}"/>
              </a:ext>
            </a:extLst>
          </p:cNvPr>
          <p:cNvSpPr/>
          <p:nvPr/>
        </p:nvSpPr>
        <p:spPr>
          <a:xfrm>
            <a:off x="4273048" y="4954479"/>
            <a:ext cx="14478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공유변수</a:t>
            </a:r>
            <a:r>
              <a:rPr lang="en-US" altLang="ko-KR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</a:p>
          <a:p>
            <a:pPr algn="ctr"/>
            <a:r>
              <a:rPr lang="en-US" altLang="ko-KR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money = 2000</a:t>
            </a:r>
            <a:endParaRPr lang="ko-KR" altLang="en-US" sz="1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51DAA2F-1BD3-A847-AAE5-1C371DBF9233}"/>
              </a:ext>
            </a:extLst>
          </p:cNvPr>
          <p:cNvCxnSpPr>
            <a:cxnSpLocks/>
          </p:cNvCxnSpPr>
          <p:nvPr/>
        </p:nvCxnSpPr>
        <p:spPr>
          <a:xfrm flipH="1">
            <a:off x="4996965" y="3943999"/>
            <a:ext cx="5180" cy="984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BDA9594-9686-4A41-B1E8-FCFC9A8D0427}"/>
              </a:ext>
            </a:extLst>
          </p:cNvPr>
          <p:cNvSpPr/>
          <p:nvPr/>
        </p:nvSpPr>
        <p:spPr>
          <a:xfrm>
            <a:off x="3224072" y="3272334"/>
            <a:ext cx="6751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write</a:t>
            </a:r>
            <a:endParaRPr lang="ko-KR" altLang="en-US" sz="1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50A2706-1850-A94F-8A25-C8CEB19285E7}"/>
              </a:ext>
            </a:extLst>
          </p:cNvPr>
          <p:cNvCxnSpPr>
            <a:cxnSpLocks/>
          </p:cNvCxnSpPr>
          <p:nvPr/>
        </p:nvCxnSpPr>
        <p:spPr>
          <a:xfrm flipH="1">
            <a:off x="6009789" y="5194448"/>
            <a:ext cx="12777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646D695-8C11-EF42-AE65-A4E8B8865883}"/>
              </a:ext>
            </a:extLst>
          </p:cNvPr>
          <p:cNvSpPr/>
          <p:nvPr/>
        </p:nvSpPr>
        <p:spPr>
          <a:xfrm>
            <a:off x="6285593" y="4855894"/>
            <a:ext cx="6751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write</a:t>
            </a:r>
            <a:endParaRPr lang="ko-KR" altLang="en-US" sz="1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31D3963-A534-E345-A77F-3266FA3CD4FE}"/>
              </a:ext>
            </a:extLst>
          </p:cNvPr>
          <p:cNvSpPr/>
          <p:nvPr/>
        </p:nvSpPr>
        <p:spPr>
          <a:xfrm>
            <a:off x="7755777" y="3903763"/>
            <a:ext cx="5245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입금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067C3D9-DC97-1040-8F86-08BD8B7D13AF}"/>
              </a:ext>
            </a:extLst>
          </p:cNvPr>
          <p:cNvSpPr/>
          <p:nvPr/>
        </p:nvSpPr>
        <p:spPr>
          <a:xfrm>
            <a:off x="1733090" y="2588429"/>
            <a:ext cx="5245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입금</a:t>
            </a:r>
          </a:p>
        </p:txBody>
      </p:sp>
    </p:spTree>
    <p:extLst>
      <p:ext uri="{BB962C8B-B14F-4D97-AF65-F5344CB8AC3E}">
        <p14:creationId xmlns:p14="http://schemas.microsoft.com/office/powerpoint/2010/main" val="2933752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83</Words>
  <Application>Microsoft Macintosh PowerPoint</Application>
  <PresentationFormat>와이드스크린</PresentationFormat>
  <Paragraphs>33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BM JUA OTF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5</cp:revision>
  <dcterms:created xsi:type="dcterms:W3CDTF">2021-04-04T12:00:27Z</dcterms:created>
  <dcterms:modified xsi:type="dcterms:W3CDTF">2021-04-17T10:06:43Z</dcterms:modified>
</cp:coreProperties>
</file>