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0"/>
    <p:restoredTop sz="96327"/>
  </p:normalViewPr>
  <p:slideViewPr>
    <p:cSldViewPr snapToGrid="0" snapToObjects="1">
      <p:cViewPr varScale="1">
        <p:scale>
          <a:sx n="133" d="100"/>
          <a:sy n="133" d="100"/>
        </p:scale>
        <p:origin x="224" y="1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AFA4F-E32F-DE4B-92A4-1BE51B504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0D564D-FB5F-7A41-9844-85D677E5D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0FEDD-75A3-3647-A361-11D3E625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81B3A-131C-DF4D-93D8-B2E776D0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092C8-5C66-374F-A644-9B718815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714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1D41E-4071-8C41-8889-3AEE1412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21F50-28FD-A743-A094-E19FEF60D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197DA-CFAE-FB48-A695-032E5674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EF896-3CF5-604C-8D18-C080D7FC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0B252-1EED-1840-A24D-5560003B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262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0242A9-E2C4-6B49-9F4D-A18067247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2E9C9-1F5F-8849-BE69-0F5606AFC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68375-9F27-AF4C-BC7F-2A32BD38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A8412-9958-BD44-9E66-DAB9A04C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AFEA4-52F8-4C43-A709-CEAFE249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85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C1CCB-F171-F44D-A017-D97EA87A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A08DE-C9BE-2E47-A8BF-45CC4533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352BC-D9B1-F841-8F92-7E70DC46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E2050-22B9-7A41-99B9-6F72F0B1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3B7CB-F7EE-654E-B04D-9304B394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56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7E9FC-778B-AE49-8F5A-8193793A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F4EA3-C5BC-7D4D-82A7-34D9A520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AC9A3-26B9-954C-99B0-6C12FF0A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6BC9D-6804-4541-86D2-41CD12C5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3E67D-73D9-AE4A-A18F-D033E447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242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DEA15-B11A-A547-8989-D86E5CC1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6B5AE-BE37-7E44-84FB-411FC4539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0F4B67-0989-654B-BEC5-291C85E6E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7ABD95-7BE3-3045-9890-6F5164B3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A3609-989F-2F4B-A143-BDFE60EA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08ED5-033E-314B-B1DB-C766E5FF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9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AB8EE-0689-F846-9C96-325D1462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ED15A-E74F-D448-8499-1372D98A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E9136-EF3A-5C41-8C43-A47815605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0C252E-8AA2-2A4D-8238-2141DDAC5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49F908-D740-5B45-8302-7F857BBBC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849675-AC1E-5D4F-92EB-84C691CF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8CE40E-6518-EA40-8EC1-3338FDBD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DB821B-1E30-B245-916C-F71D1ECD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20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69618-4218-084B-A2AB-A6AA1511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C81589-537F-E444-A745-4CA56D5B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90A881-F458-F447-BE08-EF1CEF8A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D72E16-EC3E-2949-85C8-EE47C12B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235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D333DC-49D7-5B4A-A671-961FC3E9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321DD4-6F99-294F-8111-86E754BD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B0A84-D37B-6140-ACC8-A6576709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58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8EB32-3B47-AF49-AA81-B75E33F2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F12C8-07E5-1B44-BA1E-CE5234A2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77A60E-AF26-E741-8CB7-41F789045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416A0-FB39-3A49-A42C-D0796E59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3F535-8215-C74D-92D2-F1F4EAE2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D25D1-4033-1442-B0DA-CFBA8AF7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8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95251-7C0D-F848-AEC2-A303429D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1AFB35-9D6E-E647-9734-28D3CAE42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46C054-C278-BE46-8C6B-FE370DE3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CEC5A-0069-5F4C-946C-217AA2B3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EF46D-A805-064A-97EF-2280EE47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8E011-1203-444A-8511-16B3F59C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433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AC4D9F-14FE-C44B-8B03-9C0B1C33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A1119-3DC7-B649-8632-F44D36B3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44181-898E-1144-9A90-DC9D848D8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A33F-C270-754F-A10F-439DDDFAE8A5}" type="datetimeFigureOut">
              <a:rPr kumimoji="1" lang="ko-KR" altLang="en-US" smtClean="0"/>
              <a:t>2021. 11. 14.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DA906-016D-6E42-BEF5-C09DAABD9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95CC8-828D-AC47-8FD8-F4C4F3968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661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8CDEBBE-9AF3-064A-9981-44D10C9E8CE3}"/>
              </a:ext>
            </a:extLst>
          </p:cNvPr>
          <p:cNvSpPr/>
          <p:nvPr/>
        </p:nvSpPr>
        <p:spPr>
          <a:xfrm>
            <a:off x="878305" y="785662"/>
            <a:ext cx="10435389" cy="5286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005896-C30E-1849-A757-6C70D73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91"/>
          <a:stretch/>
        </p:blipFill>
        <p:spPr>
          <a:xfrm>
            <a:off x="3673158" y="2779742"/>
            <a:ext cx="1462514" cy="1120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A3FDB5-15EA-8E46-9BC4-9E83BB40B6E4}"/>
              </a:ext>
            </a:extLst>
          </p:cNvPr>
          <p:cNvSpPr txBox="1"/>
          <p:nvPr/>
        </p:nvSpPr>
        <p:spPr>
          <a:xfrm>
            <a:off x="4882371" y="3429000"/>
            <a:ext cx="3650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배열 문자열을 문자열로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64A0090-7A0B-DE4D-AC8A-FD9A063D5DA8}"/>
              </a:ext>
            </a:extLst>
          </p:cNvPr>
          <p:cNvSpPr/>
          <p:nvPr/>
        </p:nvSpPr>
        <p:spPr>
          <a:xfrm>
            <a:off x="4919949" y="2916782"/>
            <a:ext cx="1180226" cy="38770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완벽정리</a:t>
            </a:r>
            <a:endParaRPr kumimoji="1" lang="ko-KR" altLang="en-US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639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14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</Words>
  <Application>Microsoft Macintosh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Noto Sans KR</vt:lpstr>
      <vt:lpstr>Noto Sans KR Medium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6</cp:revision>
  <dcterms:created xsi:type="dcterms:W3CDTF">2021-11-14T07:12:50Z</dcterms:created>
  <dcterms:modified xsi:type="dcterms:W3CDTF">2021-11-14T13:07:39Z</dcterms:modified>
</cp:coreProperties>
</file>