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57" r:id="rId4"/>
    <p:sldId id="260" r:id="rId5"/>
    <p:sldId id="259" r:id="rId6"/>
    <p:sldId id="262" r:id="rId7"/>
    <p:sldId id="264" r:id="rId8"/>
    <p:sldId id="263" r:id="rId9"/>
    <p:sldId id="258" r:id="rId10"/>
    <p:sldId id="261" r:id="rId11"/>
    <p:sldId id="265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89247"/>
  </p:normalViewPr>
  <p:slideViewPr>
    <p:cSldViewPr snapToGrid="0" snapToObjects="1">
      <p:cViewPr>
        <p:scale>
          <a:sx n="99" d="100"/>
          <a:sy n="99" d="100"/>
        </p:scale>
        <p:origin x="116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15051-78A2-B545-9CEF-088044CFF802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17B2E-393B-C04D-A8D8-75B46E6875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23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&lt;a </a:t>
            </a:r>
            <a:r>
              <a:rPr kumimoji="1" lang="en-US" altLang="ko-KR" dirty="0" err="1"/>
              <a:t>href</a:t>
            </a:r>
            <a:r>
              <a:rPr kumimoji="1" lang="en-US" altLang="ko-KR" dirty="0"/>
              <a:t>='https://</a:t>
            </a:r>
            <a:r>
              <a:rPr kumimoji="1" lang="en-US" altLang="ko-KR" dirty="0" err="1"/>
              <a:t>www.freepik.com</a:t>
            </a:r>
            <a:r>
              <a:rPr kumimoji="1" lang="en-US" altLang="ko-KR" dirty="0"/>
              <a:t>/photos/background'&gt;Background photo created by </a:t>
            </a:r>
            <a:r>
              <a:rPr kumimoji="1" lang="en-US" altLang="ko-KR" dirty="0" err="1"/>
              <a:t>rawpixel.com</a:t>
            </a:r>
            <a:r>
              <a:rPr kumimoji="1" lang="en-US" altLang="ko-KR" dirty="0"/>
              <a:t> - </a:t>
            </a:r>
            <a:r>
              <a:rPr kumimoji="1" lang="en-US" altLang="ko-KR" dirty="0" err="1"/>
              <a:t>www.freepik.com</a:t>
            </a:r>
            <a:r>
              <a:rPr kumimoji="1" lang="en-US" altLang="ko-KR" dirty="0"/>
              <a:t>&lt;/a&gt;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www.freepik.com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search?dates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any&amp;demographic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any-people&amp;format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search&amp;page</a:t>
            </a:r>
            <a:r>
              <a:rPr kumimoji="1" lang="en-US" altLang="ko-KR" dirty="0"/>
              <a:t>=1&amp;query=</a:t>
            </a:r>
            <a:r>
              <a:rPr kumimoji="1" lang="en-US" altLang="ko-KR" dirty="0" err="1"/>
              <a:t>hexagon&amp;sort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popular&amp;type</a:t>
            </a:r>
            <a:r>
              <a:rPr kumimoji="1" lang="en-US" altLang="ko-KR" dirty="0"/>
              <a:t>=photo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17B2E-393B-C04D-A8D8-75B46E68752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6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방향이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아닌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의존의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방향이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의존성 화살표가 밖에서 안으로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루프 패키지에 두는데 스프링 기술이기에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blog.sapiensworks.com</a:t>
            </a:r>
            <a:r>
              <a:rPr kumimoji="1" lang="en-US" altLang="ko-KR" dirty="0"/>
              <a:t>/post/2012/04/07/Just-Stop-It!-The-Domain-Model-Is-Not-The-Persistence-</a:t>
            </a:r>
            <a:r>
              <a:rPr kumimoji="1" lang="en-US" altLang="ko-KR" dirty="0" err="1"/>
              <a:t>Model.aspx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17B2E-393B-C04D-A8D8-75B46E68752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3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Input Port </a:t>
            </a:r>
          </a:p>
          <a:p>
            <a:r>
              <a:rPr kumimoji="1" lang="en-US" altLang="ko-KR" dirty="0"/>
              <a:t>Output Port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17B2E-393B-C04D-A8D8-75B46E68752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79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Input Port </a:t>
            </a:r>
          </a:p>
          <a:p>
            <a:r>
              <a:rPr kumimoji="1" lang="en-US" altLang="ko-KR" dirty="0"/>
              <a:t>Output Port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17B2E-393B-C04D-A8D8-75B46E68752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01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E4F51-0644-4042-967A-663F8E53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4A280-B3CE-EC49-A04F-8C6B814D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454D7-1822-5343-BDBF-9FC40558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DA6C3-E42F-5142-A0B1-E834BB72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0654A-80A3-EF44-BAFB-574F7AF5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45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8BBE4-9A46-1542-AD56-1D0B897B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7F95C-9225-1745-B912-3793239C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55E31-941F-B64A-B507-03CBFAD6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1C805-CFD7-4240-B08F-838629C0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113C-DFAF-D140-8EFE-03211F8F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835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FBBD04-909E-8948-992D-866BB12F6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F2306D-443A-5442-B166-DE49000FD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3BF99-DB9D-C640-90E7-FBE44F77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DD7B4-C982-2E47-A693-3FF025D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C1D34-540A-3646-8A99-11557847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10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8D9C-F56F-D64E-BE72-37A2E448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A2123-F3B7-9C43-8783-6B2E3C61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9746B-22F9-D04F-9760-8ACF4ABC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E68D7-B669-5B4E-A50F-3DB1F389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2B7B4-7F4D-4847-AB78-4D4179F3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244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F7C2B-E9D0-7040-8B8D-4E8DB800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C9A7-0694-A04D-B28F-BFB07B33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3F97B-98CF-F041-93C7-209723B1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FBB32-D0BD-BD43-8229-E5922EAF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E6BBF-A224-B245-AA31-7082207C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88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5ECF-C269-E446-92FE-B143F649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EBD8F-F94F-7A45-BC6A-464B40CD5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0C26C-FD3A-2644-9ED7-7A119244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4131A-318C-254E-A55A-B39920C3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A224F-D513-9A4C-AF18-8F06915C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AB541-AAA1-AA45-930E-274492BA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4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42346-3139-E642-9D76-635C3EA2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686F2-C373-F64D-BD5A-D44B17FB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D7ED4-BCE6-7849-9494-596DE267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4B0440-72EC-7443-A022-B04260C61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54BD1-16F1-5A4B-B48E-ADE25E989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1521AB-F279-1042-8E86-F4CD6783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E7AFC3-BBD5-5342-B0BE-EB45B6AF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5801DB-7D53-024E-BA87-CF9A40F7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5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03E18-61AC-4F4C-8392-611C616F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34A364-5DE9-7A4A-AC9F-B5D17269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D847A2-92AB-C947-B30B-3C532CD6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E8C0D1-6B7B-D045-BCF4-E58A7484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07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1172D-5429-3246-B29D-A6F0E86D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3D8B5C-BACB-FC4C-9AA7-5C30E8F8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9D4FA-BDE1-2248-A18A-686918CE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9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4EDE0-CF7C-F24C-8774-B3A3F1E6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8646D-58C9-4246-B036-18346A70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2A1F5-7F3D-1846-933E-B78425A4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3EEE4-EDC8-074B-90DC-0652BD2A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C4A16-4AC3-1941-9F3D-E5C50801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73475-1A08-C04D-87F0-D4E67C9A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74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8E78-18C1-0443-B5C1-C63D6353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6534B1-AA0B-274D-95BF-BB5589D66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4EE94-1209-974F-B60A-0CD184E3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02B99-D494-9845-A650-FC4BC1A5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E6B91-C176-3A45-B547-131957D7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F2A32-EBFC-554F-80B6-456C4DD0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44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4B024F-D048-9842-A7B0-1E8D0589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1F739-3163-EB46-99DC-DF24B229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77E4-6A47-EB40-874D-24BA0F8CB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EFD41-4C47-A142-AAD2-8E6F38E3A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BA3AF-E442-C743-9A64-D74085EF7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432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F2F1DD-DBEC-3E42-A324-51D9896F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"/>
            <a:ext cx="12192000" cy="6856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705BC-C04A-7F4F-8A2F-16ACDF22E31C}"/>
              </a:ext>
            </a:extLst>
          </p:cNvPr>
          <p:cNvSpPr txBox="1"/>
          <p:nvPr/>
        </p:nvSpPr>
        <p:spPr>
          <a:xfrm>
            <a:off x="4484019" y="2767280"/>
            <a:ext cx="3223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chemeClr val="bg1">
                    <a:alpha val="90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Hexagonal</a:t>
            </a:r>
          </a:p>
          <a:p>
            <a:pPr algn="ctr"/>
            <a:r>
              <a:rPr kumimoji="1" lang="en-US" altLang="ko-KR" sz="4000" dirty="0">
                <a:solidFill>
                  <a:schemeClr val="bg1">
                    <a:alpha val="90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Architecture</a:t>
            </a:r>
            <a:endParaRPr kumimoji="1" lang="ko-KR" altLang="en-US" sz="4000" dirty="0">
              <a:solidFill>
                <a:schemeClr val="bg1">
                  <a:alpha val="90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576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52CA90-FD8C-E745-940E-BBB431A1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96" y="231820"/>
            <a:ext cx="4012993" cy="60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6D1CF7-15E5-2B42-9763-E5443961E9A5}"/>
              </a:ext>
            </a:extLst>
          </p:cNvPr>
          <p:cNvSpPr/>
          <p:nvPr/>
        </p:nvSpPr>
        <p:spPr>
          <a:xfrm>
            <a:off x="-2621844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2E8AAE8-E908-2740-80FB-FDE25D0309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육각형[H] 3">
            <a:extLst>
              <a:ext uri="{FF2B5EF4-FFF2-40B4-BE49-F238E27FC236}">
                <a16:creationId xmlns:a16="http://schemas.microsoft.com/office/drawing/2014/main" id="{2F8B4680-6839-ED40-9F0E-8D32943DA4EF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C20AC3-F753-4E49-AC7B-F3A6D287A0A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REST API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F8EC1-BADF-7C4D-A40B-5D8D182D0E69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7AC904-E6F3-B242-8E05-2034D9BEDD88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B1158-E42A-5B4E-B0DC-FC5BA4126099}"/>
              </a:ext>
            </a:extLst>
          </p:cNvPr>
          <p:cNvSpPr/>
          <p:nvPr/>
        </p:nvSpPr>
        <p:spPr>
          <a:xfrm>
            <a:off x="4982355" y="2023333"/>
            <a:ext cx="2584866" cy="20964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Business Logic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B5C7F-84AC-354E-9545-2699B52E8A2D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05220-D057-CC45-A1FB-3E912352E808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C83CA-D097-9545-8A18-053B09A227D7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29DF7-849F-E54C-9662-8C9F470123F3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3" name="왼쪽 중괄호[L] 12">
            <a:extLst>
              <a:ext uri="{FF2B5EF4-FFF2-40B4-BE49-F238E27FC236}">
                <a16:creationId xmlns:a16="http://schemas.microsoft.com/office/drawing/2014/main" id="{725AFAD4-B7C7-7A4F-ABB3-350A3C3AB3F6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267F5B-7B18-AA4A-9475-D2F2BD4AE1C5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6BE518-1048-E94B-A308-FE2B3EFDCAAC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1376199D-2AF8-8B4C-B46C-3CEC68DB953F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5FCE4-E495-E544-BB2A-14331D4C57EF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86425A-A1C7-4C4E-8FAD-7F8F94F86C35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770A2BB5-18D5-5D4D-80E2-491B7AA5CA85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대괄호[L] 19">
            <a:extLst>
              <a:ext uri="{FF2B5EF4-FFF2-40B4-BE49-F238E27FC236}">
                <a16:creationId xmlns:a16="http://schemas.microsoft.com/office/drawing/2014/main" id="{6EDA3BC5-282F-6B46-B9ED-4343ED523BD2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E10A6A2F-A0FE-D245-968B-EDF88534841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567221" y="3071552"/>
            <a:ext cx="503614" cy="1538263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E4F8A1-5D6A-634B-B5F7-3FCD062D954E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50E31C-3877-114C-9919-F581D3EBAB22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E8D4DF-36D9-414E-ABB2-9AC52EC67B9D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030A92-0659-4443-A65C-9246315B64F7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B7093E-32DF-2C46-A342-B7BF7E0C63F3}"/>
              </a:ext>
            </a:extLst>
          </p:cNvPr>
          <p:cNvSpPr/>
          <p:nvPr/>
        </p:nvSpPr>
        <p:spPr>
          <a:xfrm>
            <a:off x="8335864" y="1816639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89112E-1D75-2044-81E6-FFE4827EC593}"/>
              </a:ext>
            </a:extLst>
          </p:cNvPr>
          <p:cNvSpPr/>
          <p:nvPr/>
        </p:nvSpPr>
        <p:spPr>
          <a:xfrm>
            <a:off x="8342486" y="2611908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81D422-0E2A-7842-8A23-9287EEED7AEA}"/>
              </a:ext>
            </a:extLst>
          </p:cNvPr>
          <p:cNvSpPr/>
          <p:nvPr/>
        </p:nvSpPr>
        <p:spPr>
          <a:xfrm>
            <a:off x="11459387" y="2072997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9" name="왼쪽 중괄호[L] 28">
            <a:extLst>
              <a:ext uri="{FF2B5EF4-FFF2-40B4-BE49-F238E27FC236}">
                <a16:creationId xmlns:a16="http://schemas.microsoft.com/office/drawing/2014/main" id="{17B4E171-549B-1045-8116-990FEBE3E067}"/>
              </a:ext>
            </a:extLst>
          </p:cNvPr>
          <p:cNvSpPr/>
          <p:nvPr/>
        </p:nvSpPr>
        <p:spPr>
          <a:xfrm rot="10800000">
            <a:off x="10941420" y="1986805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6E031F-56C4-F64B-9F18-ACF8FDAEEDAA}"/>
              </a:ext>
            </a:extLst>
          </p:cNvPr>
          <p:cNvCxnSpPr>
            <a:cxnSpLocks/>
          </p:cNvCxnSpPr>
          <p:nvPr/>
        </p:nvCxnSpPr>
        <p:spPr>
          <a:xfrm flipH="1" flipV="1">
            <a:off x="10909234" y="1980587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DE2F64A-C3AC-C442-8CC2-00B56FFD70D2}"/>
              </a:ext>
            </a:extLst>
          </p:cNvPr>
          <p:cNvCxnSpPr>
            <a:cxnSpLocks/>
          </p:cNvCxnSpPr>
          <p:nvPr/>
        </p:nvCxnSpPr>
        <p:spPr>
          <a:xfrm flipH="1" flipV="1">
            <a:off x="10920467" y="2956992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대괄호[L] 31">
            <a:extLst>
              <a:ext uri="{FF2B5EF4-FFF2-40B4-BE49-F238E27FC236}">
                <a16:creationId xmlns:a16="http://schemas.microsoft.com/office/drawing/2014/main" id="{72B6C2EE-FE58-1F48-9223-E53D7A54319C}"/>
              </a:ext>
            </a:extLst>
          </p:cNvPr>
          <p:cNvSpPr/>
          <p:nvPr/>
        </p:nvSpPr>
        <p:spPr>
          <a:xfrm>
            <a:off x="8108025" y="2072997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0E5A34-7E40-3C41-B570-67D9F128F00F}"/>
              </a:ext>
            </a:extLst>
          </p:cNvPr>
          <p:cNvCxnSpPr>
            <a:cxnSpLocks/>
          </p:cNvCxnSpPr>
          <p:nvPr/>
        </p:nvCxnSpPr>
        <p:spPr>
          <a:xfrm flipV="1">
            <a:off x="8110979" y="2072998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56A09F9-D6A0-A242-89C7-33B02A0F1C9D}"/>
              </a:ext>
            </a:extLst>
          </p:cNvPr>
          <p:cNvCxnSpPr>
            <a:cxnSpLocks/>
          </p:cNvCxnSpPr>
          <p:nvPr/>
        </p:nvCxnSpPr>
        <p:spPr>
          <a:xfrm>
            <a:off x="8123914" y="2863136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F6469C-56E5-9540-BAD5-1797B89A4580}"/>
              </a:ext>
            </a:extLst>
          </p:cNvPr>
          <p:cNvSpPr/>
          <p:nvPr/>
        </p:nvSpPr>
        <p:spPr>
          <a:xfrm>
            <a:off x="694128" y="4352300"/>
            <a:ext cx="2000708" cy="79526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gRPC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98C330F-C8D9-6E4E-AB7E-A0FB5F75921D}"/>
              </a:ext>
            </a:extLst>
          </p:cNvPr>
          <p:cNvCxnSpPr>
            <a:cxnSpLocks/>
          </p:cNvCxnSpPr>
          <p:nvPr/>
        </p:nvCxnSpPr>
        <p:spPr>
          <a:xfrm flipV="1">
            <a:off x="1684130" y="2069283"/>
            <a:ext cx="1602053" cy="2283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A1B12A-EDA8-2349-BE8E-EA29D15743DD}"/>
              </a:ext>
            </a:extLst>
          </p:cNvPr>
          <p:cNvCxnSpPr>
            <a:cxnSpLocks/>
          </p:cNvCxnSpPr>
          <p:nvPr/>
        </p:nvCxnSpPr>
        <p:spPr>
          <a:xfrm flipV="1">
            <a:off x="2119408" y="3038673"/>
            <a:ext cx="702386" cy="13136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B49DCC80-1996-7149-8198-25FB7B604D89}"/>
              </a:ext>
            </a:extLst>
          </p:cNvPr>
          <p:cNvCxnSpPr>
            <a:cxnSpLocks/>
          </p:cNvCxnSpPr>
          <p:nvPr/>
        </p:nvCxnSpPr>
        <p:spPr>
          <a:xfrm>
            <a:off x="7590459" y="2514195"/>
            <a:ext cx="5091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4ED80D-2783-ED4F-9970-18BB98237664}"/>
              </a:ext>
            </a:extLst>
          </p:cNvPr>
          <p:cNvSpPr/>
          <p:nvPr/>
        </p:nvSpPr>
        <p:spPr>
          <a:xfrm>
            <a:off x="4401931" y="1380977"/>
            <a:ext cx="9743736" cy="4165384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6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6D1CF7-15E5-2B42-9763-E5443961E9A5}"/>
              </a:ext>
            </a:extLst>
          </p:cNvPr>
          <p:cNvSpPr/>
          <p:nvPr/>
        </p:nvSpPr>
        <p:spPr>
          <a:xfrm>
            <a:off x="-2621844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2E8AAE8-E908-2740-80FB-FDE25D0309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육각형[H] 3">
            <a:extLst>
              <a:ext uri="{FF2B5EF4-FFF2-40B4-BE49-F238E27FC236}">
                <a16:creationId xmlns:a16="http://schemas.microsoft.com/office/drawing/2014/main" id="{2F8B4680-6839-ED40-9F0E-8D32943DA4EF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C20AC3-F753-4E49-AC7B-F3A6D287A0A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REST API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F8EC1-BADF-7C4D-A40B-5D8D182D0E69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7AC904-E6F3-B242-8E05-2034D9BEDD88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B1158-E42A-5B4E-B0DC-FC5BA4126099}"/>
              </a:ext>
            </a:extLst>
          </p:cNvPr>
          <p:cNvSpPr/>
          <p:nvPr/>
        </p:nvSpPr>
        <p:spPr>
          <a:xfrm>
            <a:off x="4982355" y="2023333"/>
            <a:ext cx="2584866" cy="20964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Business Logic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B5C7F-84AC-354E-9545-2699B52E8A2D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05220-D057-CC45-A1FB-3E912352E808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C83CA-D097-9545-8A18-053B09A227D7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29DF7-849F-E54C-9662-8C9F470123F3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3" name="왼쪽 중괄호[L] 12">
            <a:extLst>
              <a:ext uri="{FF2B5EF4-FFF2-40B4-BE49-F238E27FC236}">
                <a16:creationId xmlns:a16="http://schemas.microsoft.com/office/drawing/2014/main" id="{725AFAD4-B7C7-7A4F-ABB3-350A3C3AB3F6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267F5B-7B18-AA4A-9475-D2F2BD4AE1C5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6BE518-1048-E94B-A308-FE2B3EFDCAAC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1376199D-2AF8-8B4C-B46C-3CEC68DB953F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5FCE4-E495-E544-BB2A-14331D4C57EF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86425A-A1C7-4C4E-8FAD-7F8F94F86C35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770A2BB5-18D5-5D4D-80E2-491B7AA5CA85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대괄호[L] 19">
            <a:extLst>
              <a:ext uri="{FF2B5EF4-FFF2-40B4-BE49-F238E27FC236}">
                <a16:creationId xmlns:a16="http://schemas.microsoft.com/office/drawing/2014/main" id="{6EDA3BC5-282F-6B46-B9ED-4343ED523BD2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E10A6A2F-A0FE-D245-968B-EDF88534841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567221" y="3071552"/>
            <a:ext cx="503614" cy="1538263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E4F8A1-5D6A-634B-B5F7-3FCD062D954E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50E31C-3877-114C-9919-F581D3EBAB22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E8D4DF-36D9-414E-ABB2-9AC52EC67B9D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030A92-0659-4443-A65C-9246315B64F7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B7093E-32DF-2C46-A342-B7BF7E0C63F3}"/>
              </a:ext>
            </a:extLst>
          </p:cNvPr>
          <p:cNvSpPr/>
          <p:nvPr/>
        </p:nvSpPr>
        <p:spPr>
          <a:xfrm>
            <a:off x="8335864" y="1816639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89112E-1D75-2044-81E6-FFE4827EC593}"/>
              </a:ext>
            </a:extLst>
          </p:cNvPr>
          <p:cNvSpPr/>
          <p:nvPr/>
        </p:nvSpPr>
        <p:spPr>
          <a:xfrm>
            <a:off x="8342486" y="2611908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81D422-0E2A-7842-8A23-9287EEED7AEA}"/>
              </a:ext>
            </a:extLst>
          </p:cNvPr>
          <p:cNvSpPr/>
          <p:nvPr/>
        </p:nvSpPr>
        <p:spPr>
          <a:xfrm>
            <a:off x="11459387" y="2072997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9" name="왼쪽 중괄호[L] 28">
            <a:extLst>
              <a:ext uri="{FF2B5EF4-FFF2-40B4-BE49-F238E27FC236}">
                <a16:creationId xmlns:a16="http://schemas.microsoft.com/office/drawing/2014/main" id="{17B4E171-549B-1045-8116-990FEBE3E067}"/>
              </a:ext>
            </a:extLst>
          </p:cNvPr>
          <p:cNvSpPr/>
          <p:nvPr/>
        </p:nvSpPr>
        <p:spPr>
          <a:xfrm rot="10800000">
            <a:off x="10941420" y="1986805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6E031F-56C4-F64B-9F18-ACF8FDAEEDAA}"/>
              </a:ext>
            </a:extLst>
          </p:cNvPr>
          <p:cNvCxnSpPr>
            <a:cxnSpLocks/>
          </p:cNvCxnSpPr>
          <p:nvPr/>
        </p:nvCxnSpPr>
        <p:spPr>
          <a:xfrm flipH="1" flipV="1">
            <a:off x="10909234" y="1980587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DE2F64A-C3AC-C442-8CC2-00B56FFD70D2}"/>
              </a:ext>
            </a:extLst>
          </p:cNvPr>
          <p:cNvCxnSpPr>
            <a:cxnSpLocks/>
          </p:cNvCxnSpPr>
          <p:nvPr/>
        </p:nvCxnSpPr>
        <p:spPr>
          <a:xfrm flipH="1" flipV="1">
            <a:off x="10920467" y="2956992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대괄호[L] 31">
            <a:extLst>
              <a:ext uri="{FF2B5EF4-FFF2-40B4-BE49-F238E27FC236}">
                <a16:creationId xmlns:a16="http://schemas.microsoft.com/office/drawing/2014/main" id="{72B6C2EE-FE58-1F48-9223-E53D7A54319C}"/>
              </a:ext>
            </a:extLst>
          </p:cNvPr>
          <p:cNvSpPr/>
          <p:nvPr/>
        </p:nvSpPr>
        <p:spPr>
          <a:xfrm>
            <a:off x="8108025" y="2072997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0E5A34-7E40-3C41-B570-67D9F128F00F}"/>
              </a:ext>
            </a:extLst>
          </p:cNvPr>
          <p:cNvCxnSpPr>
            <a:cxnSpLocks/>
          </p:cNvCxnSpPr>
          <p:nvPr/>
        </p:nvCxnSpPr>
        <p:spPr>
          <a:xfrm flipV="1">
            <a:off x="8110979" y="2072998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56A09F9-D6A0-A242-89C7-33B02A0F1C9D}"/>
              </a:ext>
            </a:extLst>
          </p:cNvPr>
          <p:cNvCxnSpPr>
            <a:cxnSpLocks/>
          </p:cNvCxnSpPr>
          <p:nvPr/>
        </p:nvCxnSpPr>
        <p:spPr>
          <a:xfrm>
            <a:off x="8123914" y="2863136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B49DCC80-1996-7149-8198-25FB7B604D89}"/>
              </a:ext>
            </a:extLst>
          </p:cNvPr>
          <p:cNvCxnSpPr>
            <a:cxnSpLocks/>
          </p:cNvCxnSpPr>
          <p:nvPr/>
        </p:nvCxnSpPr>
        <p:spPr>
          <a:xfrm>
            <a:off x="7590459" y="2514195"/>
            <a:ext cx="5091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5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F16B7F-7C62-2C4E-886A-DFAFA066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4" y="985762"/>
            <a:ext cx="8531359" cy="49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6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D99662-82D2-DA42-93C1-269C9D8B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065" y="154546"/>
            <a:ext cx="4358638" cy="654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6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4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7845B8-A3C5-6946-A85D-C2225975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568674"/>
            <a:ext cx="10478781" cy="57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ABBCFF-4459-694B-8F8E-B6FEFE67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55"/>
            <a:ext cx="12192000" cy="66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BA8C0-310C-0247-980D-A45A2442B7A3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0D2A58D-B1FD-7F41-879F-8AD5BE6C62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육각형[H] 3">
            <a:extLst>
              <a:ext uri="{FF2B5EF4-FFF2-40B4-BE49-F238E27FC236}">
                <a16:creationId xmlns:a16="http://schemas.microsoft.com/office/drawing/2014/main" id="{9FF41C13-4B1B-3347-BB85-2694BFEED8DE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F9BF3-0216-BA45-8800-BDC53191497A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33D430-7949-2943-9D87-31B932B5FFCB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AFC94-83B3-2741-89A1-2B0B8302694F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77C0B-0600-5143-928A-E8BFC213ADDE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8DEF6E-3176-2945-A921-CA886E80A6C7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53AEC-2204-024A-A2B7-25C90A13E592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879D3-8B43-A546-AC65-C8F8775C0FA7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4A858-C5E9-6843-9CBC-F8628D32976B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CAFAA-E133-524B-8138-3A6CEB28425E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09812853-B317-204D-A8A9-7FA212CF8A9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E9B75F-11BA-FF4A-9194-44221035EF98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E969FC-F774-A64C-8039-169F18ACC511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B3231B5A-8651-CE49-A1A0-20528092CBB8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868EEB-626C-CC49-8E8C-131BF6F36E17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C74C98-7085-2348-B561-FD55A0520475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DBB0F3-5FC0-E341-8191-B0BB0BFDB596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A7FDD75F-1FD5-084B-8A08-65D2259CE819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왼쪽 대괄호[L] 21">
            <a:extLst>
              <a:ext uri="{FF2B5EF4-FFF2-40B4-BE49-F238E27FC236}">
                <a16:creationId xmlns:a16="http://schemas.microsoft.com/office/drawing/2014/main" id="{0A7A4D4A-9620-C741-ABDF-76049D97B125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83FF865-CF57-AD49-8296-98258A82A891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B1065-C796-2648-95D0-2E85CE6D3E39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DA8B23-4C94-B840-BEDF-35952F815261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C4EB28-81FE-544F-8674-D3EECE54BF35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DA6A03-9821-CB47-B439-520815B33004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0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8FB619-1E4D-A84B-9124-F5F9CDD49C10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61851F4-90BD-AD43-8257-E43F9B8F0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1FBD6-F67B-5048-B981-5857A541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873" y="-2972764"/>
            <a:ext cx="7688102" cy="2842268"/>
          </a:xfrm>
          <a:prstGeom prst="rect">
            <a:avLst/>
          </a:prstGeom>
        </p:spPr>
      </p:pic>
      <p:sp>
        <p:nvSpPr>
          <p:cNvPr id="5" name="육각형[H] 4">
            <a:extLst>
              <a:ext uri="{FF2B5EF4-FFF2-40B4-BE49-F238E27FC236}">
                <a16:creationId xmlns:a16="http://schemas.microsoft.com/office/drawing/2014/main" id="{C12B1C1A-B2A9-1E49-A4E5-56C483AB060C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4E013F-267D-7544-BA78-A73FED7B9D4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CA207-F6FA-1343-9F40-F0EFF2910D05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0310C3-51F8-1C41-B771-40CD11A26E89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80956-AF5D-3F44-85ED-67811A082EDF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FC1EF-1822-834E-AF44-A92B442EBE02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F2E17-7AD6-0F41-A3FF-EE2CE3572244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54203F-365F-574C-B0DD-73F70F266293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CCDDC3-763C-AA4B-B6DD-DF0F0B3EB273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14ADA-9281-594E-BC46-7875797732E0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25153754-851C-7C4C-BEFF-FF8C3919DA3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758523-40B1-6C45-A15F-5AE5CFDE5456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736D2B-E392-504A-91A0-7543F969E076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중괄호[L] 27">
            <a:extLst>
              <a:ext uri="{FF2B5EF4-FFF2-40B4-BE49-F238E27FC236}">
                <a16:creationId xmlns:a16="http://schemas.microsoft.com/office/drawing/2014/main" id="{B90C08A6-5E52-D644-AA26-C9D1E7D4FB37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756169-A2B0-C549-880C-990F8C82A535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364444-A940-AF45-8F5F-A5D7F452169B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ACD9AD9-E1DF-2648-9053-755D095634FC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2428EEAD-8C44-0645-9B82-CD788D8D7957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7596AA25-6C81-5B45-9E7E-1D5186D182AC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CADECEC4-4684-E948-9B77-55C0ED29E24F}"/>
              </a:ext>
            </a:extLst>
          </p:cNvPr>
          <p:cNvCxnSpPr>
            <a:stCxn id="10" idx="3"/>
            <a:endCxn id="41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8537F9-D762-5743-A25B-770DC74945C6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15EFD8B-8895-0F42-A68F-4512894444CB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8B8CA4-614F-A844-A042-C3985CE7BFBF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282C208-627A-3C49-946E-D9F0F60D0C9C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29286BA-A67D-0947-891B-CD19F9629013}"/>
              </a:ext>
            </a:extLst>
          </p:cNvPr>
          <p:cNvSpPr txBox="1"/>
          <p:nvPr/>
        </p:nvSpPr>
        <p:spPr>
          <a:xfrm>
            <a:off x="2638342" y="86286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Input Port</a:t>
            </a:r>
            <a:endParaRPr kumimoji="1" lang="ko-KR" altLang="en-US" b="1" dirty="0">
              <a:solidFill>
                <a:srgbClr val="00B05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382337-27E9-804F-BDA1-306BB5914D4A}"/>
              </a:ext>
            </a:extLst>
          </p:cNvPr>
          <p:cNvSpPr/>
          <p:nvPr/>
        </p:nvSpPr>
        <p:spPr>
          <a:xfrm>
            <a:off x="4862673" y="1812924"/>
            <a:ext cx="2834360" cy="319611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4C9709D-A1EA-E848-9D33-A14C27D77DE0}"/>
              </a:ext>
            </a:extLst>
          </p:cNvPr>
          <p:cNvSpPr/>
          <p:nvPr/>
        </p:nvSpPr>
        <p:spPr>
          <a:xfrm>
            <a:off x="2066234" y="1339850"/>
            <a:ext cx="2422637" cy="18504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9BF547-5B3E-DF45-A19D-48646E0A47BD}"/>
              </a:ext>
            </a:extLst>
          </p:cNvPr>
          <p:cNvSpPr txBox="1"/>
          <p:nvPr/>
        </p:nvSpPr>
        <p:spPr>
          <a:xfrm>
            <a:off x="8754872" y="330454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Output Port</a:t>
            </a:r>
            <a:endParaRPr kumimoji="1" lang="ko-KR" altLang="en-US" b="1" dirty="0">
              <a:solidFill>
                <a:srgbClr val="00B05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C003DE-94B4-DF47-AF09-947A5F130F1E}"/>
              </a:ext>
            </a:extLst>
          </p:cNvPr>
          <p:cNvSpPr/>
          <p:nvPr/>
        </p:nvSpPr>
        <p:spPr>
          <a:xfrm>
            <a:off x="8192807" y="3681391"/>
            <a:ext cx="2834360" cy="18649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84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8FB619-1E4D-A84B-9124-F5F9CDD49C10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61851F4-90BD-AD43-8257-E43F9B8F0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1FBD6-F67B-5048-B981-5857A541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873" y="-2972764"/>
            <a:ext cx="7688102" cy="2842268"/>
          </a:xfrm>
          <a:prstGeom prst="rect">
            <a:avLst/>
          </a:prstGeom>
        </p:spPr>
      </p:pic>
      <p:sp>
        <p:nvSpPr>
          <p:cNvPr id="5" name="육각형[H] 4">
            <a:extLst>
              <a:ext uri="{FF2B5EF4-FFF2-40B4-BE49-F238E27FC236}">
                <a16:creationId xmlns:a16="http://schemas.microsoft.com/office/drawing/2014/main" id="{C12B1C1A-B2A9-1E49-A4E5-56C483AB060C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4E013F-267D-7544-BA78-A73FED7B9D4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CA207-F6FA-1343-9F40-F0EFF2910D05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0310C3-51F8-1C41-B771-40CD11A26E89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80956-AF5D-3F44-85ED-67811A082EDF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FC1EF-1822-834E-AF44-A92B442EBE02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F2E17-7AD6-0F41-A3FF-EE2CE3572244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54203F-365F-574C-B0DD-73F70F266293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CCDDC3-763C-AA4B-B6DD-DF0F0B3EB273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14ADA-9281-594E-BC46-7875797732E0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25153754-851C-7C4C-BEFF-FF8C3919DA3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758523-40B1-6C45-A15F-5AE5CFDE5456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736D2B-E392-504A-91A0-7543F969E076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중괄호[L] 27">
            <a:extLst>
              <a:ext uri="{FF2B5EF4-FFF2-40B4-BE49-F238E27FC236}">
                <a16:creationId xmlns:a16="http://schemas.microsoft.com/office/drawing/2014/main" id="{B90C08A6-5E52-D644-AA26-C9D1E7D4FB37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756169-A2B0-C549-880C-990F8C82A535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364444-A940-AF45-8F5F-A5D7F452169B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ACD9AD9-E1DF-2648-9053-755D095634FC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2428EEAD-8C44-0645-9B82-CD788D8D7957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7596AA25-6C81-5B45-9E7E-1D5186D182AC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CADECEC4-4684-E948-9B77-55C0ED29E24F}"/>
              </a:ext>
            </a:extLst>
          </p:cNvPr>
          <p:cNvCxnSpPr>
            <a:stCxn id="10" idx="3"/>
            <a:endCxn id="41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8537F9-D762-5743-A25B-770DC74945C6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15EFD8B-8895-0F42-A68F-4512894444CB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8B8CA4-614F-A844-A042-C3985CE7BFBF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282C208-627A-3C49-946E-D9F0F60D0C9C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382337-27E9-804F-BDA1-306BB5914D4A}"/>
              </a:ext>
            </a:extLst>
          </p:cNvPr>
          <p:cNvSpPr/>
          <p:nvPr/>
        </p:nvSpPr>
        <p:spPr>
          <a:xfrm>
            <a:off x="-662812" y="1079283"/>
            <a:ext cx="2834360" cy="319611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7E002E-EE0C-3847-BF0C-17102B51217B}"/>
              </a:ext>
            </a:extLst>
          </p:cNvPr>
          <p:cNvSpPr/>
          <p:nvPr/>
        </p:nvSpPr>
        <p:spPr>
          <a:xfrm>
            <a:off x="10900599" y="3002653"/>
            <a:ext cx="3320580" cy="319611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FE02F0-EC96-6C40-95A6-F0FAFCB6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4619"/>
            <a:ext cx="12192000" cy="42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BA8C0-310C-0247-980D-A45A2442B7A3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0D2A58D-B1FD-7F41-879F-8AD5BE6C62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육각형[H] 3">
            <a:extLst>
              <a:ext uri="{FF2B5EF4-FFF2-40B4-BE49-F238E27FC236}">
                <a16:creationId xmlns:a16="http://schemas.microsoft.com/office/drawing/2014/main" id="{9FF41C13-4B1B-3347-BB85-2694BFEED8DE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F9BF3-0216-BA45-8800-BDC53191497A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33D430-7949-2943-9D87-31B932B5FFCB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AFC94-83B3-2741-89A1-2B0B8302694F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77C0B-0600-5143-928A-E8BFC213ADDE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8DEF6E-3176-2945-A921-CA886E80A6C7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53AEC-2204-024A-A2B7-25C90A13E592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879D3-8B43-A546-AC65-C8F8775C0FA7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4A858-C5E9-6843-9CBC-F8628D32976B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CAFAA-E133-524B-8138-3A6CEB28425E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09812853-B317-204D-A8A9-7FA212CF8A9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E9B75F-11BA-FF4A-9194-44221035EF98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E969FC-F774-A64C-8039-169F18ACC511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B3231B5A-8651-CE49-A1A0-20528092CBB8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868EEB-626C-CC49-8E8C-131BF6F36E17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C74C98-7085-2348-B561-FD55A0520475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DBB0F3-5FC0-E341-8191-B0BB0BFDB596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A7FDD75F-1FD5-084B-8A08-65D2259CE819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왼쪽 대괄호[L] 21">
            <a:extLst>
              <a:ext uri="{FF2B5EF4-FFF2-40B4-BE49-F238E27FC236}">
                <a16:creationId xmlns:a16="http://schemas.microsoft.com/office/drawing/2014/main" id="{0A7A4D4A-9620-C741-ABDF-76049D97B125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83FF865-CF57-AD49-8296-98258A82A891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B1065-C796-2648-95D0-2E85CE6D3E39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DA8B23-4C94-B840-BEDF-35952F815261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C4EB28-81FE-544F-8674-D3EECE54BF35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DA6A03-9821-CB47-B439-520815B33004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796B7C-E597-274A-BE11-9AD95D9631F2}"/>
              </a:ext>
            </a:extLst>
          </p:cNvPr>
          <p:cNvSpPr/>
          <p:nvPr/>
        </p:nvSpPr>
        <p:spPr>
          <a:xfrm>
            <a:off x="4412368" y="1486342"/>
            <a:ext cx="3865616" cy="3616482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12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8FB619-1E4D-A84B-9124-F5F9CDD49C10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61851F4-90BD-AD43-8257-E43F9B8F0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1FBD6-F67B-5048-B981-5857A541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873" y="-2972764"/>
            <a:ext cx="7688102" cy="2842268"/>
          </a:xfrm>
          <a:prstGeom prst="rect">
            <a:avLst/>
          </a:prstGeom>
        </p:spPr>
      </p:pic>
      <p:sp>
        <p:nvSpPr>
          <p:cNvPr id="5" name="육각형[H] 4">
            <a:extLst>
              <a:ext uri="{FF2B5EF4-FFF2-40B4-BE49-F238E27FC236}">
                <a16:creationId xmlns:a16="http://schemas.microsoft.com/office/drawing/2014/main" id="{C12B1C1A-B2A9-1E49-A4E5-56C483AB060C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4E013F-267D-7544-BA78-A73FED7B9D4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CA207-F6FA-1343-9F40-F0EFF2910D05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0310C3-51F8-1C41-B771-40CD11A26E89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80956-AF5D-3F44-85ED-67811A082EDF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FC1EF-1822-834E-AF44-A92B442EBE02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F2E17-7AD6-0F41-A3FF-EE2CE3572244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54203F-365F-574C-B0DD-73F70F266293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CCDDC3-763C-AA4B-B6DD-DF0F0B3EB273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14ADA-9281-594E-BC46-7875797732E0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25153754-851C-7C4C-BEFF-FF8C3919DA3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758523-40B1-6C45-A15F-5AE5CFDE5456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736D2B-E392-504A-91A0-7543F969E076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중괄호[L] 27">
            <a:extLst>
              <a:ext uri="{FF2B5EF4-FFF2-40B4-BE49-F238E27FC236}">
                <a16:creationId xmlns:a16="http://schemas.microsoft.com/office/drawing/2014/main" id="{B90C08A6-5E52-D644-AA26-C9D1E7D4FB37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756169-A2B0-C549-880C-990F8C82A535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364444-A940-AF45-8F5F-A5D7F452169B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ACD9AD9-E1DF-2648-9053-755D095634FC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2428EEAD-8C44-0645-9B82-CD788D8D7957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7596AA25-6C81-5B45-9E7E-1D5186D182AC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CADECEC4-4684-E948-9B77-55C0ED29E24F}"/>
              </a:ext>
            </a:extLst>
          </p:cNvPr>
          <p:cNvCxnSpPr>
            <a:stCxn id="10" idx="3"/>
            <a:endCxn id="41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8537F9-D762-5743-A25B-770DC74945C6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15EFD8B-8895-0F42-A68F-4512894444CB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8B8CA4-614F-A844-A042-C3985CE7BFBF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282C208-627A-3C49-946E-D9F0F60D0C9C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FE390E4F-BEC3-0849-B93A-039B78E5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07402" y="-379325"/>
            <a:ext cx="4355979" cy="6616677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382337-27E9-804F-BDA1-306BB5914D4A}"/>
              </a:ext>
            </a:extLst>
          </p:cNvPr>
          <p:cNvSpPr/>
          <p:nvPr/>
        </p:nvSpPr>
        <p:spPr>
          <a:xfrm>
            <a:off x="4412368" y="1486342"/>
            <a:ext cx="3865616" cy="3616482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42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C0E70-8605-114B-B253-FB536C691096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AutoShape 2">
            <a:extLst>
              <a:ext uri="{FF2B5EF4-FFF2-40B4-BE49-F238E27FC236}">
                <a16:creationId xmlns:a16="http://schemas.microsoft.com/office/drawing/2014/main" id="{3DD5E087-E767-FC4F-8665-3F8E9C1C33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육각형[H] 29">
            <a:extLst>
              <a:ext uri="{FF2B5EF4-FFF2-40B4-BE49-F238E27FC236}">
                <a16:creationId xmlns:a16="http://schemas.microsoft.com/office/drawing/2014/main" id="{8C03535D-19AE-DB4A-8771-B8A1E820095A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E4200C-768F-5D44-BB71-C62F4DC36678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163309-886C-C047-9BF1-DCA035B24E7A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5F8802-DBEF-864D-9549-D3FB8833636A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7D0874-286F-F341-8005-803467E92A01}"/>
              </a:ext>
            </a:extLst>
          </p:cNvPr>
          <p:cNvSpPr/>
          <p:nvPr/>
        </p:nvSpPr>
        <p:spPr>
          <a:xfrm>
            <a:off x="4982355" y="2023333"/>
            <a:ext cx="2584866" cy="20964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Business Logic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B2CC24-45AE-6341-97D0-FBD77FED6B6D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28AB3D-DECA-8D40-AE72-39BCFF1BF96D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FA28E5-5749-434A-9D56-764A305B1ACA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3FAE76-4B03-0545-ADB4-088B0EBF6B5D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40" name="왼쪽 중괄호[L] 39">
            <a:extLst>
              <a:ext uri="{FF2B5EF4-FFF2-40B4-BE49-F238E27FC236}">
                <a16:creationId xmlns:a16="http://schemas.microsoft.com/office/drawing/2014/main" id="{F22BBA9E-5A88-884B-A20E-7ECDD9492E99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60B015-0A32-5D43-89CF-2EDBE42A2AE9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91FC0E0-DF31-4E42-9783-032CDB8CD39E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왼쪽 중괄호[L] 42">
            <a:extLst>
              <a:ext uri="{FF2B5EF4-FFF2-40B4-BE49-F238E27FC236}">
                <a16:creationId xmlns:a16="http://schemas.microsoft.com/office/drawing/2014/main" id="{88A23CD2-FA3C-744C-A32E-D67AA49811B8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B4D85F5-C30D-DC4A-9468-3E004E1805B0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21DED2-C360-AE45-A29E-13C2171F991D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중괄호[L] 46">
            <a:extLst>
              <a:ext uri="{FF2B5EF4-FFF2-40B4-BE49-F238E27FC236}">
                <a16:creationId xmlns:a16="http://schemas.microsoft.com/office/drawing/2014/main" id="{552E1CBE-C75C-224F-89B9-D5E41791DC0E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왼쪽 대괄호[L] 47">
            <a:extLst>
              <a:ext uri="{FF2B5EF4-FFF2-40B4-BE49-F238E27FC236}">
                <a16:creationId xmlns:a16="http://schemas.microsoft.com/office/drawing/2014/main" id="{E8F8943E-46A8-0848-9BA0-F08CC4E90488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0DCB4EB7-8D84-744A-8724-31DE70ED2B59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567221" y="3071552"/>
            <a:ext cx="503614" cy="1538263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7961CD-39C1-DD4E-8B59-D1AD3FB1F458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9F68113-8D41-B249-AB84-2F8B2A919AC7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DF61FE-B0B8-6E48-BAE0-54EC6A427C65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F11C8FC-FA70-0C48-A2CD-C4E15E760F72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753D1F-9C61-DA49-B13C-520C32CFAC50}"/>
              </a:ext>
            </a:extLst>
          </p:cNvPr>
          <p:cNvSpPr/>
          <p:nvPr/>
        </p:nvSpPr>
        <p:spPr>
          <a:xfrm>
            <a:off x="8335864" y="1816639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E326EF-0DAB-BC46-9A85-C88C933795EC}"/>
              </a:ext>
            </a:extLst>
          </p:cNvPr>
          <p:cNvSpPr/>
          <p:nvPr/>
        </p:nvSpPr>
        <p:spPr>
          <a:xfrm>
            <a:off x="8342486" y="2611908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354372-A3D8-F14D-AF70-7FD529D103F3}"/>
              </a:ext>
            </a:extLst>
          </p:cNvPr>
          <p:cNvSpPr/>
          <p:nvPr/>
        </p:nvSpPr>
        <p:spPr>
          <a:xfrm>
            <a:off x="11459387" y="2072997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58" name="왼쪽 중괄호[L] 57">
            <a:extLst>
              <a:ext uri="{FF2B5EF4-FFF2-40B4-BE49-F238E27FC236}">
                <a16:creationId xmlns:a16="http://schemas.microsoft.com/office/drawing/2014/main" id="{C52DD8AC-2B88-7143-9CA0-49490B76C086}"/>
              </a:ext>
            </a:extLst>
          </p:cNvPr>
          <p:cNvSpPr/>
          <p:nvPr/>
        </p:nvSpPr>
        <p:spPr>
          <a:xfrm rot="10800000">
            <a:off x="10941420" y="1986805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F71E83E-D26B-0B40-BD66-E26D3442BB67}"/>
              </a:ext>
            </a:extLst>
          </p:cNvPr>
          <p:cNvCxnSpPr>
            <a:cxnSpLocks/>
          </p:cNvCxnSpPr>
          <p:nvPr/>
        </p:nvCxnSpPr>
        <p:spPr>
          <a:xfrm flipH="1" flipV="1">
            <a:off x="10909234" y="1980587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289C3A7-10EE-5444-8961-FC5288FED24A}"/>
              </a:ext>
            </a:extLst>
          </p:cNvPr>
          <p:cNvCxnSpPr>
            <a:cxnSpLocks/>
          </p:cNvCxnSpPr>
          <p:nvPr/>
        </p:nvCxnSpPr>
        <p:spPr>
          <a:xfrm flipH="1" flipV="1">
            <a:off x="10920467" y="2956992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왼쪽 대괄호[L] 60">
            <a:extLst>
              <a:ext uri="{FF2B5EF4-FFF2-40B4-BE49-F238E27FC236}">
                <a16:creationId xmlns:a16="http://schemas.microsoft.com/office/drawing/2014/main" id="{11607A0E-9BC6-6A48-AEED-40D9CBC032D7}"/>
              </a:ext>
            </a:extLst>
          </p:cNvPr>
          <p:cNvSpPr/>
          <p:nvPr/>
        </p:nvSpPr>
        <p:spPr>
          <a:xfrm>
            <a:off x="8108025" y="2072997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812CBAE-BB04-5942-A07F-292B23A48BDC}"/>
              </a:ext>
            </a:extLst>
          </p:cNvPr>
          <p:cNvCxnSpPr>
            <a:cxnSpLocks/>
          </p:cNvCxnSpPr>
          <p:nvPr/>
        </p:nvCxnSpPr>
        <p:spPr>
          <a:xfrm flipV="1">
            <a:off x="8110979" y="2072998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D7EFCB-5473-E34D-BA8C-82DAE87572BF}"/>
              </a:ext>
            </a:extLst>
          </p:cNvPr>
          <p:cNvCxnSpPr>
            <a:cxnSpLocks/>
          </p:cNvCxnSpPr>
          <p:nvPr/>
        </p:nvCxnSpPr>
        <p:spPr>
          <a:xfrm>
            <a:off x="8123914" y="2863136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238</Words>
  <Application>Microsoft Macintosh PowerPoint</Application>
  <PresentationFormat>와이드스크린</PresentationFormat>
  <Paragraphs>108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NanumSquareOTF_ac ExtraBold</vt:lpstr>
      <vt:lpstr>Noto Sans KR Medium</vt:lpstr>
      <vt:lpstr>Noto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48</cp:revision>
  <dcterms:created xsi:type="dcterms:W3CDTF">2021-11-13T05:25:59Z</dcterms:created>
  <dcterms:modified xsi:type="dcterms:W3CDTF">2021-11-14T07:12:54Z</dcterms:modified>
</cp:coreProperties>
</file>