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E68F5-6517-AF43-8896-B5F274060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3B6B4B-81B0-C040-9BA6-59250A32F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7553-B879-FF4F-9F4F-55D989DC1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6A7E31-01F6-394A-9B0E-ECEA86B89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40A3A3-1695-3A4D-9DE9-784D1691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564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5A6F6F-9D37-FC4B-B181-DD8C120F1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49D086-A0AB-3648-8433-3086384D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EBA06-C16C-9146-B2CD-84BCD6AE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867FB9-8D3C-4F4C-8A40-F71ED3FB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674FD-3875-7748-9ABB-EBCF8D7B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7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0458FC-BFD3-1045-9599-46F45E7E4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B347E4-EAE4-6548-BCEB-B038E2050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3F138F-6395-FD4D-B9CA-26AFB084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EB72BF-746C-0D4B-B13A-80AAB2D53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74E54C-48A1-274E-9046-BA82230A2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678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49D70-3555-1A4A-8AE2-403C0D1B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29AB51-26BF-DF4E-8896-D3269EFA8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6E113-A874-B046-A43B-205B983E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F20F9-09C6-0843-9BDA-42438134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998E0-97AC-AB45-98B3-0D0DADF8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782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18118-5EC5-8148-B972-3386DB28C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9DB2FB-36FB-0D45-BDAA-04EDE8568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C9EDE-2230-E84B-B249-466C7D1DB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A86F-D73F-3844-AB79-C3360A54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6D3F7-A3EA-E744-9ABE-76BF24808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507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7B034-A7A1-E143-8CFE-DB32A526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77711E-141D-7145-AEB1-9DECB9A19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286B9-BAEB-5744-B872-D67EC8AA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60CB7-3FA5-4B43-9A62-701A01DD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D6DA20-381B-AB4B-8E03-AD55C094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486289-DFE8-9140-BAEB-2D04DD95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986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10A2A-86A4-4C47-AF7D-459CF3E6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6B4192-E3A3-8A44-96BB-F71B5CF8E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319442-D14B-0343-A152-0919D48C3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3F9CD6-0651-5149-955F-791E87FB3A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FE71BF6-EC26-4242-81B6-DBB396B9D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A2C311-49C9-1D44-9A15-1F63234C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1669B5-547C-4B43-B396-B066B9054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55F0D-B7A2-8B41-88A9-2D8575CB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17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E8723-D72A-0642-9B7D-90A738157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D3BECA-0565-7B4C-AA1F-B15E88AF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65B3C8-E7E0-E242-963E-28AB7759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63689-D503-D047-AA9B-4F0AD048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433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4E1BE0-BEEC-F940-B945-36E5B91C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0AC94E-17B2-0C4C-8CEC-57AE11B1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89DEB5-856D-4142-A3D0-57038889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9460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937883-99DF-2841-A8AD-6CB48F53B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932DE-E2C8-6544-B157-8553ED0E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1EFD6-BE60-7744-9BB6-66DAE9013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899106-BAA8-2E4F-95DE-93DBE497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BBDC08-0DDC-3E49-95D7-957BBAD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6CB9ED-3408-7846-B17A-6A1F2D35A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975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F8D7D9-91A3-D240-9511-9865227F5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F58F-00EC-514C-A119-F0FBBEFF00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10D481-CAF3-C949-A459-5AC2C6F64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61C03D-6FAC-7D43-8544-60161E83C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EA112-C7B1-754C-AAEA-AD5391732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C84E0-D5B0-D54F-A9BF-AF95EAC5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17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AFF744-FF9B-F148-A4F0-3866EDF9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590586-29EA-B344-9A6E-4EE652423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2D8F6B-9665-DE45-8EE6-E123535053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511A3-7BB4-EE4C-ADC8-A6942ECF0B30}" type="datetimeFigureOut">
              <a:rPr kumimoji="1" lang="ko-KR" altLang="en-US" smtClean="0"/>
              <a:t>2021. 4. 10.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F5B4B-32AE-1E4D-8F26-2A555F9B4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6CECEE-B6CE-8347-B5B4-99E1AB40BD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BF078-AE65-5A49-BC10-DB29B825B6B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4498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D783EC6-938D-D94B-B440-2AC5F3FB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0600" y="852714"/>
            <a:ext cx="76708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7289555-E48D-8F44-ADA4-FEF595838A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1" r="86471" b="15625"/>
          <a:stretch/>
        </p:blipFill>
        <p:spPr bwMode="auto">
          <a:xfrm>
            <a:off x="2260600" y="3068816"/>
            <a:ext cx="1037771" cy="10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93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etcode-solutions · GitHub Topics · GitHub">
            <a:extLst>
              <a:ext uri="{FF2B5EF4-FFF2-40B4-BE49-F238E27FC236}">
                <a16:creationId xmlns:a16="http://schemas.microsoft.com/office/drawing/2014/main" id="{D874D099-70D6-2B41-A73B-42EE7A7265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r="12729" b="14947"/>
          <a:stretch/>
        </p:blipFill>
        <p:spPr bwMode="auto">
          <a:xfrm>
            <a:off x="4272125" y="2266950"/>
            <a:ext cx="2683588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257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7E9ABBFE-428C-2941-A5F3-F8C0DAA1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477" y="4531664"/>
            <a:ext cx="2349500" cy="1841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그림 28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87F83140-DD24-D24A-8831-9B4742817E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42"/>
          <a:stretch/>
        </p:blipFill>
        <p:spPr>
          <a:xfrm>
            <a:off x="6771028" y="4217895"/>
            <a:ext cx="23114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9703D663-6287-B04F-BB07-AEA65D2517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387"/>
          <a:stretch/>
        </p:blipFill>
        <p:spPr>
          <a:xfrm>
            <a:off x="6375721" y="3946923"/>
            <a:ext cx="23749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C6B50DDF-3CA5-7140-8788-09D3C7B63D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356"/>
          <a:stretch/>
        </p:blipFill>
        <p:spPr>
          <a:xfrm>
            <a:off x="3153969" y="4667485"/>
            <a:ext cx="2191358" cy="15414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그림 6" descr="조류, 실외, 닭이(가) 표시된 사진&#10;&#10;자동 생성된 설명">
            <a:extLst>
              <a:ext uri="{FF2B5EF4-FFF2-40B4-BE49-F238E27FC236}">
                <a16:creationId xmlns:a16="http://schemas.microsoft.com/office/drawing/2014/main" id="{3E2A14C3-2D50-EE4C-A909-D80F2E5E61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5916" y="694035"/>
            <a:ext cx="2235200" cy="18161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B86522DE-789A-7C40-98B1-23F056AD70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827"/>
          <a:stretch/>
        </p:blipFill>
        <p:spPr>
          <a:xfrm>
            <a:off x="2733770" y="4420597"/>
            <a:ext cx="2118868" cy="151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193888C3-328E-2E4E-A372-49680D7CE11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5775" b="-2898"/>
          <a:stretch/>
        </p:blipFill>
        <p:spPr>
          <a:xfrm>
            <a:off x="2507710" y="4051282"/>
            <a:ext cx="1940117" cy="15179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1" name="그림 20" descr="텍스트, 실외이(가) 표시된 사진&#10;&#10;자동 생성된 설명">
            <a:extLst>
              <a:ext uri="{FF2B5EF4-FFF2-40B4-BE49-F238E27FC236}">
                <a16:creationId xmlns:a16="http://schemas.microsoft.com/office/drawing/2014/main" id="{6A937D36-29BA-E146-9728-6AF70C3BFE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306" y="694035"/>
            <a:ext cx="2521113" cy="19859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5" name="그림 24" descr="텍스트, 실외, 돌이(가) 표시된 사진&#10;&#10;자동 생성된 설명">
            <a:extLst>
              <a:ext uri="{FF2B5EF4-FFF2-40B4-BE49-F238E27FC236}">
                <a16:creationId xmlns:a16="http://schemas.microsoft.com/office/drawing/2014/main" id="{C8373401-C5A2-FF40-A14F-D5ED9B50EE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2397" y="3700035"/>
            <a:ext cx="2311400" cy="1803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1E2DBD44-19D1-4246-AF21-3F1B0E6C7050}"/>
              </a:ext>
            </a:extLst>
          </p:cNvPr>
          <p:cNvSpPr/>
          <p:nvPr/>
        </p:nvSpPr>
        <p:spPr>
          <a:xfrm>
            <a:off x="-1041991" y="-572948"/>
            <a:ext cx="13233991" cy="1040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33FA82-0502-1B4A-B11D-9A14ED2351BD}"/>
              </a:ext>
            </a:extLst>
          </p:cNvPr>
          <p:cNvSpPr/>
          <p:nvPr/>
        </p:nvSpPr>
        <p:spPr>
          <a:xfrm>
            <a:off x="-1687016" y="6688881"/>
            <a:ext cx="14976295" cy="6995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873358-1101-A240-BDAB-9FEED8D149EE}"/>
              </a:ext>
            </a:extLst>
          </p:cNvPr>
          <p:cNvSpPr/>
          <p:nvPr/>
        </p:nvSpPr>
        <p:spPr>
          <a:xfrm>
            <a:off x="-3040321" y="-302108"/>
            <a:ext cx="3247217" cy="789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D7E8B58-F13F-2948-938B-47497611F1FA}"/>
              </a:ext>
            </a:extLst>
          </p:cNvPr>
          <p:cNvSpPr/>
          <p:nvPr/>
        </p:nvSpPr>
        <p:spPr>
          <a:xfrm>
            <a:off x="11977432" y="-509327"/>
            <a:ext cx="3247217" cy="78977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0B5D5C-5ACC-E142-9E81-B9B1DF3506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542182" y="2371424"/>
            <a:ext cx="2067518" cy="16798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2552974-6C2F-7C44-A52D-039110DFF2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300321" y="3646691"/>
            <a:ext cx="2260600" cy="177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그림 22" descr="텍스트이(가) 표시된 사진&#10;&#10;자동 생성된 설명">
            <a:extLst>
              <a:ext uri="{FF2B5EF4-FFF2-40B4-BE49-F238E27FC236}">
                <a16:creationId xmlns:a16="http://schemas.microsoft.com/office/drawing/2014/main" id="{552ED47C-8DF5-CE44-94B2-D5C94A6681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55359" y="714508"/>
            <a:ext cx="2505562" cy="1954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B4BA4BF-D60A-CD4A-82D7-4324924D2F9E}"/>
              </a:ext>
            </a:extLst>
          </p:cNvPr>
          <p:cNvSpPr txBox="1"/>
          <p:nvPr/>
        </p:nvSpPr>
        <p:spPr>
          <a:xfrm>
            <a:off x="-496557" y="-161538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마인드 확립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F96B70-C333-F14E-B381-3782598775A4}"/>
              </a:ext>
            </a:extLst>
          </p:cNvPr>
          <p:cNvSpPr txBox="1"/>
          <p:nvPr/>
        </p:nvSpPr>
        <p:spPr>
          <a:xfrm>
            <a:off x="2635916" y="-189438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기초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410E1-8CBB-F445-82E2-F704BBAF6E3F}"/>
              </a:ext>
            </a:extLst>
          </p:cNvPr>
          <p:cNvSpPr txBox="1"/>
          <p:nvPr/>
        </p:nvSpPr>
        <p:spPr>
          <a:xfrm>
            <a:off x="6483932" y="-217930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도약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BF02336-1FE9-B145-8B58-F01B457AA904}"/>
              </a:ext>
            </a:extLst>
          </p:cNvPr>
          <p:cNvSpPr txBox="1"/>
          <p:nvPr/>
        </p:nvSpPr>
        <p:spPr>
          <a:xfrm>
            <a:off x="10338141" y="-171732"/>
            <a:ext cx="1853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800" dirty="0">
                <a:latin typeface="BM JUA OTF" panose="02020603020101020101" pitchFamily="18" charset="-127"/>
                <a:ea typeface="BM JUA OTF" panose="02020603020101020101" pitchFamily="18" charset="-127"/>
              </a:rPr>
              <a:t>실전</a:t>
            </a:r>
          </a:p>
        </p:txBody>
      </p: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0C115F90-DCD1-E54F-BC9D-027BFBC104EA}"/>
              </a:ext>
            </a:extLst>
          </p:cNvPr>
          <p:cNvCxnSpPr/>
          <p:nvPr/>
        </p:nvCxnSpPr>
        <p:spPr>
          <a:xfrm>
            <a:off x="2003845" y="-35749"/>
            <a:ext cx="0" cy="6724630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33F9EAA3-773C-5546-BA4E-6115094A8945}"/>
              </a:ext>
            </a:extLst>
          </p:cNvPr>
          <p:cNvCxnSpPr/>
          <p:nvPr/>
        </p:nvCxnSpPr>
        <p:spPr>
          <a:xfrm>
            <a:off x="5739417" y="-83241"/>
            <a:ext cx="0" cy="6724630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40A5B560-1D48-7040-AE39-AA7D0FB04699}"/>
              </a:ext>
            </a:extLst>
          </p:cNvPr>
          <p:cNvCxnSpPr>
            <a:cxnSpLocks/>
          </p:cNvCxnSpPr>
          <p:nvPr/>
        </p:nvCxnSpPr>
        <p:spPr>
          <a:xfrm>
            <a:off x="9762068" y="-83241"/>
            <a:ext cx="0" cy="6856181"/>
          </a:xfrm>
          <a:prstGeom prst="line">
            <a:avLst/>
          </a:prstGeom>
          <a:ln w="34925">
            <a:solidFill>
              <a:srgbClr val="FFB8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9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545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52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40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5</Words>
  <Application>Microsoft Macintosh PowerPoint</Application>
  <PresentationFormat>와이드스크린</PresentationFormat>
  <Paragraphs>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BM JUA OTF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6</cp:revision>
  <dcterms:created xsi:type="dcterms:W3CDTF">2021-04-09T07:11:17Z</dcterms:created>
  <dcterms:modified xsi:type="dcterms:W3CDTF">2021-04-10T07:30:45Z</dcterms:modified>
</cp:coreProperties>
</file>