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912F9-C6E7-5A49-8FF7-CDC8315DB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BC8F31-F2B8-844E-96BE-BEB0C5C26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C0EA-61BD-6546-880C-F2DCA7DD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29683-0023-044A-9AA4-3CCDEADC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4F61F-66A2-0D46-A9F2-4FB036C9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738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776C-B706-5B4C-AA57-0CE72503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2697B-CD90-B142-AB71-29452FC3A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33E43-FEB4-1B48-82F5-5A47DF44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08F53-AAA8-5D4F-9C22-E26E0F32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43AB4-AB99-874D-8265-D7B69325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399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7A094-F554-3542-AF8B-E63A05B02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385C27-CC6F-0A4C-B529-03F2F8987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AF99A-F8A7-1745-AD93-44CA2A52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846A0-57B6-AB43-B5AA-F25346A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830F5-2251-FD41-BDA5-51674EA8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85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5CBB5-C663-3442-B1BE-652C1C76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00B92-DF97-7549-B2B1-E7291EE9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89714-2FBC-0243-AECB-DFC71DE1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3D448-92D2-944A-930C-68598D3C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DECCC-0C56-9D44-9C14-D217DADC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4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B68A5-460A-664E-8613-7B0C327F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2ABB6-6D49-E24D-AE65-FEE2DAC9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DEFA3-2959-BC40-B640-3B944DBE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B7F95-08ED-C84D-8CCC-898E706A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7BF52-4790-CD41-9246-F199E827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320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E297-40C6-E845-9D32-9E0832C7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EEFD3-AEEE-0146-B0C6-EA1A0FF76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2FB34-AFB0-0A40-8030-1AC1646F4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6C53C-4CA8-9D4D-8E72-DB79E73D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1F5AB-D5EC-6E49-91F4-F7D8E4A31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4CC01-FC59-2D4D-ABAB-C0ABEF46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26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CC770-C8CB-2B43-A2DA-B1D62654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140993-6979-2C46-82A4-00D4B2AB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2336C0-DBDB-DE47-BB8E-0EDFCA2C9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67AEE1-F0B5-7943-9178-AFB093BF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E7B2B-A911-8C46-9785-C5AC47D20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24C123-97EC-954C-BCF0-85B82396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602727-2061-DB4A-BD7F-5DDC8A69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E1890E-8575-734B-8784-FB22B7CE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64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BDA1-9B6C-3047-A35D-894B040E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B169A-CDF7-3643-BB13-7A03310D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999010-CD0D-084E-A74D-BB3AC1A4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4CA75-F44D-0345-89BC-D0660DBE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381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4F595F-76A8-CE4E-A1F2-D4B1E168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981486-0B17-8F44-8706-B7904B2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89676-9292-D04B-B902-616C02E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89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F4269-93CF-E944-8D20-6A629631F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FBCAE-0433-3C43-A778-E1246275F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BF996E-AFB7-FC45-9DFC-FFCEC6903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3E75A-7681-EF4A-A4A4-718CBF77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012C5-2F40-904B-BF86-41EC2F2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932D9-05A1-DF44-A4AF-F7D99DCF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141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AEA22-F0F9-B548-9236-7F38BA9A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BB5A8E-C76E-CB49-8363-436F223A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40C261-F74D-1942-9FEF-484C4640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D5117-E918-6042-88B1-17C829D2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CCB11-BEEF-4945-9475-9E7B6F6A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99BBA-44B0-024A-BFCF-9FCBC8CE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980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C57687-953C-0241-B0DE-623A7321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4726B-1DCF-174B-9329-01BD63C4B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8C76F-6BA5-7D42-90B3-643C48708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1536D-E316-A645-98ED-393376D10F11}" type="datetimeFigureOut">
              <a:rPr kumimoji="1" lang="ko-KR" altLang="en-US" smtClean="0"/>
              <a:t>2021. 4. 24.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5E896-7026-AC45-A0A6-8B7853949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AD360-4657-F640-B6B7-69EAAB344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6E91-4639-9943-B94D-E29FD889ABE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20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54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2021-04-24T12:26:54Z</dcterms:created>
  <dcterms:modified xsi:type="dcterms:W3CDTF">2021-04-24T12:27:29Z</dcterms:modified>
</cp:coreProperties>
</file>