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6"/>
    <p:restoredTop sz="88672"/>
  </p:normalViewPr>
  <p:slideViewPr>
    <p:cSldViewPr snapToGrid="0" snapToObjects="1">
      <p:cViewPr>
        <p:scale>
          <a:sx n="111" d="100"/>
          <a:sy n="111" d="100"/>
        </p:scale>
        <p:origin x="13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D133F-79BA-B04B-B8AA-F2D339DAD0A4}" type="datetimeFigureOut">
              <a:rPr kumimoji="1" lang="ko-KR" altLang="en-US" smtClean="0"/>
              <a:t>2021. 4. 22.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E5822-5C79-7F42-B829-48410BA16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839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m.blog.naver.com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PostView.nhn?blogId</a:t>
            </a:r>
            <a:r>
              <a:rPr kumimoji="1" lang="en" altLang="ko-KR" dirty="0"/>
              <a:t>=</a:t>
            </a:r>
            <a:r>
              <a:rPr kumimoji="1" lang="en" altLang="ko-KR" dirty="0" err="1"/>
              <a:t>kajetman&amp;logNo</a:t>
            </a:r>
            <a:r>
              <a:rPr kumimoji="1" lang="en" altLang="ko-KR" dirty="0"/>
              <a:t>=120010470685&amp;proxyReferer=https:%2F%2Fwww.google.com%2F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E5822-5C79-7F42-B829-48410BA167D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594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3FE8-4FA0-434D-ABFB-7EB62BC4D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D71531-F4F9-EA46-A962-E2A69F763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B85D9-43F2-2348-8A9A-0934ED17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9EA1-1AD9-7041-AFAF-D0AEB5AEBB43}" type="datetimeFigureOut">
              <a:rPr kumimoji="1" lang="ko-KR" altLang="en-US" smtClean="0"/>
              <a:t>2021. 4. 22.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077CF-1600-9841-905D-32A52860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F6BEC-9271-1D49-997E-600F3CC1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BFA-8BF8-424F-98CE-6A869C5636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97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C548B-5110-084C-B00D-91E01D44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1709F-9AFB-304D-9A34-F0BADE393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82E1E-53F3-1E4E-A081-8122F41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9EA1-1AD9-7041-AFAF-D0AEB5AEBB43}" type="datetimeFigureOut">
              <a:rPr kumimoji="1" lang="ko-KR" altLang="en-US" smtClean="0"/>
              <a:t>2021. 4. 22.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1178B-5EBC-F648-850B-B7C22F4B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90123-E5B7-434F-904C-7DFFC8DC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BFA-8BF8-424F-98CE-6A869C5636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020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E09A56-3EA1-2F4B-B122-D85B9FB28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4DBDFC-1A2E-F047-8365-15D02B7B9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3BEB9-BF3C-BA40-B7D8-BAEC571A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9EA1-1AD9-7041-AFAF-D0AEB5AEBB43}" type="datetimeFigureOut">
              <a:rPr kumimoji="1" lang="ko-KR" altLang="en-US" smtClean="0"/>
              <a:t>2021. 4. 22.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F0E09-C2F2-914D-929D-86736AAE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5A304-2BFC-B041-AF44-0B9F0058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BFA-8BF8-424F-98CE-6A869C5636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273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9F53-62E6-E849-AA48-E2CB1EED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BF3D0-0944-9446-9A97-818D05CF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21262-67CD-3A48-9D0F-FBCE7CAE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9EA1-1AD9-7041-AFAF-D0AEB5AEBB43}" type="datetimeFigureOut">
              <a:rPr kumimoji="1" lang="ko-KR" altLang="en-US" smtClean="0"/>
              <a:t>2021. 4. 22.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ADCB1-EE59-2A4F-8BF2-B6B126A0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783B0-7567-8046-A0DC-B1DBF88C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BFA-8BF8-424F-98CE-6A869C5636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57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2422D-D22E-3940-AB07-CDA8F26A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6502A-077E-924D-ABD3-B53011AA3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D4ABD-070E-5B45-AD6A-9CF44394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9EA1-1AD9-7041-AFAF-D0AEB5AEBB43}" type="datetimeFigureOut">
              <a:rPr kumimoji="1" lang="ko-KR" altLang="en-US" smtClean="0"/>
              <a:t>2021. 4. 22.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62D3-E439-B540-B7B7-5CDAD7F8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AF328-40D0-E349-B1E6-3293E60E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BFA-8BF8-424F-98CE-6A869C5636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866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14191-CF20-C646-A1B1-CD0629E1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76422-F597-5A42-9F17-E63DDF03B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E3A077-7670-9342-91BC-FAD2E0746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45235-2CD4-324F-83F6-B6666E13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9EA1-1AD9-7041-AFAF-D0AEB5AEBB43}" type="datetimeFigureOut">
              <a:rPr kumimoji="1" lang="ko-KR" altLang="en-US" smtClean="0"/>
              <a:t>2021. 4. 22.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C5FA2-A4E4-2D40-B053-31B2A7B2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E7988A-609B-794F-ACBF-2021783C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BFA-8BF8-424F-98CE-6A869C5636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983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392FF-E24C-1E4B-9400-ED02E070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FE24DE-7CFC-8043-8591-261ABD58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D92A6-EC07-5E43-8452-A05077B51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9C0575-3A0B-D945-97D0-76FDBC76D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8FDE1D-76E0-6341-AE14-0AEF5C5C3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10EED8-5D0B-A14D-ADE1-47CF6AE2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9EA1-1AD9-7041-AFAF-D0AEB5AEBB43}" type="datetimeFigureOut">
              <a:rPr kumimoji="1" lang="ko-KR" altLang="en-US" smtClean="0"/>
              <a:t>2021. 4. 22.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41960-CF74-D243-AAB0-8C3D3408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168EB6-72BF-6143-A3E2-E9718ED3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BFA-8BF8-424F-98CE-6A869C5636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047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DFB5-6E0F-D74B-8C66-BF75D091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9478F-C517-F046-8DEC-696675B9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9EA1-1AD9-7041-AFAF-D0AEB5AEBB43}" type="datetimeFigureOut">
              <a:rPr kumimoji="1" lang="ko-KR" altLang="en-US" smtClean="0"/>
              <a:t>2021. 4. 22.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54035E-C2BB-C84C-8A19-88D4A2C5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9B4AD-5207-EF48-9F10-380D7A79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BFA-8BF8-424F-98CE-6A869C5636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947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C081F1-C12A-864B-BF96-D1115E1A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9EA1-1AD9-7041-AFAF-D0AEB5AEBB43}" type="datetimeFigureOut">
              <a:rPr kumimoji="1" lang="ko-KR" altLang="en-US" smtClean="0"/>
              <a:t>2021. 4. 22.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DC18CF-690C-AD41-A7FE-4D1C330C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F27559-D3C7-314E-B34F-74B4AF37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BFA-8BF8-424F-98CE-6A869C5636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835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B7465-48DD-2D44-B23B-C9C651F6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49D30-BC06-F247-9892-C61FA575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1F307-A326-CF48-8BD7-2DE6DD80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C17D43-76CB-5F4B-AD19-8269B870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9EA1-1AD9-7041-AFAF-D0AEB5AEBB43}" type="datetimeFigureOut">
              <a:rPr kumimoji="1" lang="ko-KR" altLang="en-US" smtClean="0"/>
              <a:t>2021. 4. 22.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33E77-73FA-304C-954F-84A3C30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4B5AA-004A-1041-B9EC-859BD263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BFA-8BF8-424F-98CE-6A869C5636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924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11370-5694-A145-B0FC-9869589E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C25A7-5BAB-DF4C-A61A-45C08CCEA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196B14-8668-2C48-9761-E79A4EB32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DA9BDD-F15C-F145-8EEF-0CCBF673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9EA1-1AD9-7041-AFAF-D0AEB5AEBB43}" type="datetimeFigureOut">
              <a:rPr kumimoji="1" lang="ko-KR" altLang="en-US" smtClean="0"/>
              <a:t>2021. 4. 22.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4F7810-7220-CB48-A0B5-EFE70DA6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3498A-6936-FB4A-9783-0072F9B2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BFA-8BF8-424F-98CE-6A869C5636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92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9F527E-7270-D14A-B130-7A7D6A7B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3C541-5268-6349-87CF-5E54B7574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DC491-B412-9140-8C10-615F52315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9EA1-1AD9-7041-AFAF-D0AEB5AEBB43}" type="datetimeFigureOut">
              <a:rPr kumimoji="1" lang="ko-KR" altLang="en-US" smtClean="0"/>
              <a:t>2021. 4. 22.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737A6-1A82-F049-9AD3-2D0F39F9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46030-7C20-5F42-801D-6804B1C53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39BFA-8BF8-424F-98CE-6A869C5636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41D400-03A5-B349-9848-D9DC66A4AB2A}"/>
              </a:ext>
            </a:extLst>
          </p:cNvPr>
          <p:cNvSpPr/>
          <p:nvPr/>
        </p:nvSpPr>
        <p:spPr>
          <a:xfrm>
            <a:off x="-1354016" y="1542473"/>
            <a:ext cx="949569" cy="949569"/>
          </a:xfrm>
          <a:prstGeom prst="rect">
            <a:avLst/>
          </a:prstGeom>
          <a:solidFill>
            <a:srgbClr val="43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7942D1-57C0-8F4F-8D54-7FD4C8EDB5F6}"/>
              </a:ext>
            </a:extLst>
          </p:cNvPr>
          <p:cNvSpPr/>
          <p:nvPr/>
        </p:nvSpPr>
        <p:spPr>
          <a:xfrm>
            <a:off x="-1354017" y="2492042"/>
            <a:ext cx="949569" cy="949569"/>
          </a:xfrm>
          <a:prstGeom prst="rect">
            <a:avLst/>
          </a:prstGeom>
          <a:solidFill>
            <a:srgbClr val="FFA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967DB5-7521-6A41-9F17-334634CFEE15}"/>
              </a:ext>
            </a:extLst>
          </p:cNvPr>
          <p:cNvSpPr/>
          <p:nvPr/>
        </p:nvSpPr>
        <p:spPr>
          <a:xfrm>
            <a:off x="-1352150" y="3441611"/>
            <a:ext cx="949569" cy="949569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0A08C2-0AE2-9D49-BC54-A02B14CAF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4016" y="4387166"/>
            <a:ext cx="947368" cy="969400"/>
          </a:xfrm>
          <a:prstGeom prst="rect">
            <a:avLst/>
          </a:prstGeom>
        </p:spPr>
      </p:pic>
      <p:pic>
        <p:nvPicPr>
          <p:cNvPr id="8" name="그림 7" descr="광장이(가) 표시된 사진&#10;&#10;자동 생성된 설명">
            <a:extLst>
              <a:ext uri="{FF2B5EF4-FFF2-40B4-BE49-F238E27FC236}">
                <a16:creationId xmlns:a16="http://schemas.microsoft.com/office/drawing/2014/main" id="{31F7A0DA-4F92-D44E-B706-85075746C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3283" y="5340749"/>
            <a:ext cx="941028" cy="843374"/>
          </a:xfrm>
          <a:prstGeom prst="rect">
            <a:avLst/>
          </a:prstGeom>
        </p:spPr>
      </p:pic>
      <p:pic>
        <p:nvPicPr>
          <p:cNvPr id="9" name="그림 8" descr="광장이(가) 표시된 사진&#10;&#10;자동 생성된 설명">
            <a:extLst>
              <a:ext uri="{FF2B5EF4-FFF2-40B4-BE49-F238E27FC236}">
                <a16:creationId xmlns:a16="http://schemas.microsoft.com/office/drawing/2014/main" id="{4F0CE698-D6B9-9F4A-954E-C85D8F8DE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95773" y="6299200"/>
            <a:ext cx="1054100" cy="11176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CF383-CC68-D942-948C-83CDE6768E16}"/>
              </a:ext>
            </a:extLst>
          </p:cNvPr>
          <p:cNvSpPr/>
          <p:nvPr/>
        </p:nvSpPr>
        <p:spPr>
          <a:xfrm>
            <a:off x="2258630" y="62710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/ (root)</a:t>
            </a:r>
            <a:endParaRPr kumimoji="1" lang="ko-KR" altLang="en-US" b="1" dirty="0">
              <a:solidFill>
                <a:schemeClr val="tx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DB2A63-009B-7C46-99E4-D837F2A38A8D}"/>
              </a:ext>
            </a:extLst>
          </p:cNvPr>
          <p:cNvSpPr/>
          <p:nvPr/>
        </p:nvSpPr>
        <p:spPr>
          <a:xfrm>
            <a:off x="1548863" y="2120571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user</a:t>
            </a:r>
            <a:endParaRPr kumimoji="1" lang="ko-KR" altLang="en-US" b="1" dirty="0">
              <a:solidFill>
                <a:schemeClr val="tx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44E7A6-8743-CE42-BD58-A26E8D3B9D46}"/>
              </a:ext>
            </a:extLst>
          </p:cNvPr>
          <p:cNvSpPr/>
          <p:nvPr/>
        </p:nvSpPr>
        <p:spPr>
          <a:xfrm>
            <a:off x="3309336" y="2120285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home</a:t>
            </a:r>
            <a:endParaRPr kumimoji="1" lang="ko-KR" altLang="en-US" b="1" dirty="0">
              <a:solidFill>
                <a:schemeClr val="tx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699926-F3D6-4D4F-BE0D-18DB714D3502}"/>
              </a:ext>
            </a:extLst>
          </p:cNvPr>
          <p:cNvSpPr/>
          <p:nvPr/>
        </p:nvSpPr>
        <p:spPr>
          <a:xfrm>
            <a:off x="595881" y="3762918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local</a:t>
            </a:r>
            <a:endParaRPr kumimoji="1" lang="ko-KR" altLang="en-US" b="1" dirty="0">
              <a:solidFill>
                <a:schemeClr val="tx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3E1EC3-41E2-E840-9031-C03A351889F2}"/>
              </a:ext>
            </a:extLst>
          </p:cNvPr>
          <p:cNvSpPr/>
          <p:nvPr/>
        </p:nvSpPr>
        <p:spPr>
          <a:xfrm>
            <a:off x="2413589" y="3762918"/>
            <a:ext cx="527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 err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src</a:t>
            </a:r>
            <a:endParaRPr kumimoji="1" lang="ko-KR" altLang="en-US" b="1" dirty="0">
              <a:solidFill>
                <a:schemeClr val="tx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6B7133-1357-7E43-9F10-EEC37ED53E34}"/>
              </a:ext>
            </a:extLst>
          </p:cNvPr>
          <p:cNvSpPr/>
          <p:nvPr/>
        </p:nvSpPr>
        <p:spPr>
          <a:xfrm>
            <a:off x="4198102" y="3762918"/>
            <a:ext cx="745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mem</a:t>
            </a:r>
            <a:endParaRPr kumimoji="1" lang="ko-KR" altLang="en-US" b="1" dirty="0">
              <a:solidFill>
                <a:schemeClr val="tx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FBE70B-6840-7748-B0A8-24DD5102D1AC}"/>
              </a:ext>
            </a:extLst>
          </p:cNvPr>
          <p:cNvSpPr/>
          <p:nvPr/>
        </p:nvSpPr>
        <p:spPr>
          <a:xfrm>
            <a:off x="469553" y="5359882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bin</a:t>
            </a:r>
            <a:endParaRPr kumimoji="1" lang="ko-KR" altLang="en-US" b="1" dirty="0">
              <a:solidFill>
                <a:schemeClr val="tx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BB5653-4034-364C-BA09-3B11A63E5EEE}"/>
              </a:ext>
            </a:extLst>
          </p:cNvPr>
          <p:cNvSpPr/>
          <p:nvPr/>
        </p:nvSpPr>
        <p:spPr>
          <a:xfrm>
            <a:off x="2250983" y="5359882"/>
            <a:ext cx="527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 err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src</a:t>
            </a:r>
            <a:endParaRPr kumimoji="1" lang="ko-KR" altLang="en-US" b="1" dirty="0">
              <a:solidFill>
                <a:schemeClr val="tx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A9093D-1935-0B47-902E-6306C3DBC8FB}"/>
              </a:ext>
            </a:extLst>
          </p:cNvPr>
          <p:cNvSpPr/>
          <p:nvPr/>
        </p:nvSpPr>
        <p:spPr>
          <a:xfrm>
            <a:off x="3929820" y="5359882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 err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linux</a:t>
            </a:r>
            <a:endParaRPr kumimoji="1" lang="ko-KR" altLang="en-US" b="1" dirty="0">
              <a:solidFill>
                <a:schemeClr val="tx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94C2C7-9699-854E-9DD5-AA7267EDAACE}"/>
              </a:ext>
            </a:extLst>
          </p:cNvPr>
          <p:cNvSpPr/>
          <p:nvPr/>
        </p:nvSpPr>
        <p:spPr>
          <a:xfrm>
            <a:off x="1980040" y="576943"/>
            <a:ext cx="1597306" cy="451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FCF4C9-4DC1-E245-881D-4330B5419C84}"/>
              </a:ext>
            </a:extLst>
          </p:cNvPr>
          <p:cNvSpPr/>
          <p:nvPr/>
        </p:nvSpPr>
        <p:spPr>
          <a:xfrm>
            <a:off x="1333078" y="2083640"/>
            <a:ext cx="1114770" cy="451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B869AD-F574-B547-BFD7-890BA76D5CB5}"/>
              </a:ext>
            </a:extLst>
          </p:cNvPr>
          <p:cNvSpPr/>
          <p:nvPr/>
        </p:nvSpPr>
        <p:spPr>
          <a:xfrm>
            <a:off x="392920" y="3721761"/>
            <a:ext cx="1114770" cy="451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FDB471-78E6-F84A-B6F0-8D7D2A67E082}"/>
              </a:ext>
            </a:extLst>
          </p:cNvPr>
          <p:cNvSpPr/>
          <p:nvPr/>
        </p:nvSpPr>
        <p:spPr>
          <a:xfrm>
            <a:off x="2120059" y="3721761"/>
            <a:ext cx="1114770" cy="451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73B30F-129A-AF41-806B-45D4A0124EB9}"/>
              </a:ext>
            </a:extLst>
          </p:cNvPr>
          <p:cNvSpPr/>
          <p:nvPr/>
        </p:nvSpPr>
        <p:spPr>
          <a:xfrm>
            <a:off x="4013576" y="3721761"/>
            <a:ext cx="1114770" cy="451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68E55D-5E38-0D4B-BAFE-07A67C25A289}"/>
              </a:ext>
            </a:extLst>
          </p:cNvPr>
          <p:cNvSpPr/>
          <p:nvPr/>
        </p:nvSpPr>
        <p:spPr>
          <a:xfrm>
            <a:off x="212221" y="5300718"/>
            <a:ext cx="1114770" cy="451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376D38D-B564-E14A-8258-5144AA32F0FD}"/>
              </a:ext>
            </a:extLst>
          </p:cNvPr>
          <p:cNvSpPr/>
          <p:nvPr/>
        </p:nvSpPr>
        <p:spPr>
          <a:xfrm>
            <a:off x="1957453" y="5300718"/>
            <a:ext cx="1114770" cy="451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AD7194-DFC0-7044-9266-090E1ADE6C64}"/>
              </a:ext>
            </a:extLst>
          </p:cNvPr>
          <p:cNvSpPr/>
          <p:nvPr/>
        </p:nvSpPr>
        <p:spPr>
          <a:xfrm>
            <a:off x="3717459" y="5300718"/>
            <a:ext cx="1114770" cy="451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D60B4A-0A21-904E-A62B-59ACD79F3A75}"/>
              </a:ext>
            </a:extLst>
          </p:cNvPr>
          <p:cNvSpPr/>
          <p:nvPr/>
        </p:nvSpPr>
        <p:spPr>
          <a:xfrm>
            <a:off x="3122823" y="2071426"/>
            <a:ext cx="1114770" cy="451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166BD01-11FC-4C4E-BA25-4453B0C83CE9}"/>
              </a:ext>
            </a:extLst>
          </p:cNvPr>
          <p:cNvSpPr/>
          <p:nvPr/>
        </p:nvSpPr>
        <p:spPr>
          <a:xfrm>
            <a:off x="7950214" y="664898"/>
            <a:ext cx="1996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DC=11st,DC=AD</a:t>
            </a:r>
            <a:endParaRPr kumimoji="1" lang="ko-KR" altLang="en-US" b="1" dirty="0">
              <a:solidFill>
                <a:schemeClr val="tx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C9EBE0-96B5-AA47-B66F-B8B0E97A7660}"/>
              </a:ext>
            </a:extLst>
          </p:cNvPr>
          <p:cNvSpPr/>
          <p:nvPr/>
        </p:nvSpPr>
        <p:spPr>
          <a:xfrm>
            <a:off x="6537033" y="2052426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OU=People</a:t>
            </a:r>
            <a:endParaRPr kumimoji="1" lang="ko-KR" altLang="en-US" b="1" dirty="0">
              <a:solidFill>
                <a:schemeClr val="tx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8A66A8-904D-D846-AF39-4CB5BF0A51D4}"/>
              </a:ext>
            </a:extLst>
          </p:cNvPr>
          <p:cNvSpPr/>
          <p:nvPr/>
        </p:nvSpPr>
        <p:spPr>
          <a:xfrm>
            <a:off x="8426022" y="2052426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OU=Infra</a:t>
            </a:r>
            <a:endParaRPr kumimoji="1" lang="ko-KR" altLang="en-US" b="1" dirty="0">
              <a:solidFill>
                <a:schemeClr val="tx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673B247-9921-0B41-8858-5C37D830D0E2}"/>
              </a:ext>
            </a:extLst>
          </p:cNvPr>
          <p:cNvSpPr/>
          <p:nvPr/>
        </p:nvSpPr>
        <p:spPr>
          <a:xfrm>
            <a:off x="10089423" y="2041282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OU=Operation</a:t>
            </a:r>
            <a:endParaRPr kumimoji="1" lang="ko-KR" altLang="en-US" b="1" dirty="0">
              <a:solidFill>
                <a:schemeClr val="tx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E143E5-3A59-E04C-9E52-B0DD373414A4}"/>
              </a:ext>
            </a:extLst>
          </p:cNvPr>
          <p:cNvSpPr/>
          <p:nvPr/>
        </p:nvSpPr>
        <p:spPr>
          <a:xfrm>
            <a:off x="6350614" y="3776550"/>
            <a:ext cx="1752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OU=Employee</a:t>
            </a:r>
            <a:endParaRPr kumimoji="1" lang="ko-KR" altLang="en-US" b="1" dirty="0">
              <a:solidFill>
                <a:schemeClr val="tx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DD9AFF-88E6-0F4F-8EA6-1AAE348FF63E}"/>
              </a:ext>
            </a:extLst>
          </p:cNvPr>
          <p:cNvSpPr/>
          <p:nvPr/>
        </p:nvSpPr>
        <p:spPr>
          <a:xfrm>
            <a:off x="5977915" y="534187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CN=1101201</a:t>
            </a:r>
            <a:endParaRPr kumimoji="1" lang="ko-KR" altLang="en-US" b="1" dirty="0">
              <a:solidFill>
                <a:schemeClr val="tx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96B75E-3551-6D47-87CC-0F9D5AF3C63B}"/>
              </a:ext>
            </a:extLst>
          </p:cNvPr>
          <p:cNvSpPr/>
          <p:nvPr/>
        </p:nvSpPr>
        <p:spPr>
          <a:xfrm>
            <a:off x="8117124" y="534187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CN=1101999</a:t>
            </a:r>
            <a:endParaRPr kumimoji="1" lang="ko-KR" altLang="en-US" b="1" dirty="0">
              <a:solidFill>
                <a:schemeClr val="tx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F68558-E20F-DC42-B291-7E5466C1E673}"/>
              </a:ext>
            </a:extLst>
          </p:cNvPr>
          <p:cNvSpPr/>
          <p:nvPr/>
        </p:nvSpPr>
        <p:spPr>
          <a:xfrm>
            <a:off x="7852771" y="613459"/>
            <a:ext cx="2236652" cy="451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241225-B16C-EE49-88B4-7537A1650678}"/>
              </a:ext>
            </a:extLst>
          </p:cNvPr>
          <p:cNvSpPr/>
          <p:nvPr/>
        </p:nvSpPr>
        <p:spPr>
          <a:xfrm>
            <a:off x="6499222" y="2005916"/>
            <a:ext cx="1455187" cy="451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D7A737-67DB-8D4E-BD5E-49B9A47222B3}"/>
              </a:ext>
            </a:extLst>
          </p:cNvPr>
          <p:cNvSpPr/>
          <p:nvPr/>
        </p:nvSpPr>
        <p:spPr>
          <a:xfrm>
            <a:off x="8294322" y="2000125"/>
            <a:ext cx="1455187" cy="451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5EE63FC-6CF7-9C40-9102-FE07265E1681}"/>
              </a:ext>
            </a:extLst>
          </p:cNvPr>
          <p:cNvSpPr/>
          <p:nvPr/>
        </p:nvSpPr>
        <p:spPr>
          <a:xfrm>
            <a:off x="10017180" y="2000555"/>
            <a:ext cx="1860266" cy="451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AFBBA3F-4D2C-7546-9D0A-1F158BABD603}"/>
              </a:ext>
            </a:extLst>
          </p:cNvPr>
          <p:cNvSpPr/>
          <p:nvPr/>
        </p:nvSpPr>
        <p:spPr>
          <a:xfrm>
            <a:off x="6296683" y="3704204"/>
            <a:ext cx="1860266" cy="451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3BA73C3-7222-DB41-B39D-C4C49853E299}"/>
              </a:ext>
            </a:extLst>
          </p:cNvPr>
          <p:cNvSpPr/>
          <p:nvPr/>
        </p:nvSpPr>
        <p:spPr>
          <a:xfrm>
            <a:off x="5870283" y="5259561"/>
            <a:ext cx="1860266" cy="451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59DB0D-CC65-9B42-88F9-E8C29A8A12C8}"/>
              </a:ext>
            </a:extLst>
          </p:cNvPr>
          <p:cNvSpPr/>
          <p:nvPr/>
        </p:nvSpPr>
        <p:spPr>
          <a:xfrm>
            <a:off x="8009492" y="5259561"/>
            <a:ext cx="1860266" cy="4516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CFC0D057-4D1D-2C4E-A2C1-38F3A8024ABB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1890463" y="1028589"/>
            <a:ext cx="888230" cy="1055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B7AA6694-A13F-0C43-93A2-00FC373D63C5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950307" y="2535286"/>
            <a:ext cx="940156" cy="1207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1D04414C-4A18-9D40-9550-80D5267CB6F1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H="1" flipV="1">
            <a:off x="2778693" y="1028589"/>
            <a:ext cx="901515" cy="10428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A1A9B83D-68F8-AC45-87E9-34233545DEDD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910064" y="2559803"/>
            <a:ext cx="767380" cy="11619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143008A9-B297-0042-BB7D-BDFD232809A4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flipH="1" flipV="1">
            <a:off x="1890463" y="2535286"/>
            <a:ext cx="2680498" cy="11864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0AB12ACE-F563-0142-A243-CE3E3839F3CA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769606" y="4193986"/>
            <a:ext cx="161175" cy="1106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BF819B5E-6E5B-B945-AD19-EC0AB7472C71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919898" y="4172568"/>
            <a:ext cx="1594940" cy="1128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989FB12D-6B80-B545-971B-4134AF5D8742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932804" y="4188342"/>
            <a:ext cx="3342040" cy="1112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CF649745-3EAB-3E4E-9D8A-ABF52E8E9834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9004861" y="1065105"/>
            <a:ext cx="1942452" cy="935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81BD8AE6-1EE3-C64C-9B74-0889BD28E27E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7226816" y="1064890"/>
            <a:ext cx="1768516" cy="9410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BFED4D80-5185-E640-87E2-2459E6633D4C}"/>
              </a:ext>
            </a:extLst>
          </p:cNvPr>
          <p:cNvCxnSpPr>
            <a:cxnSpLocks/>
            <a:stCxn id="59" idx="0"/>
            <a:endCxn id="56" idx="2"/>
          </p:cNvCxnSpPr>
          <p:nvPr/>
        </p:nvCxnSpPr>
        <p:spPr>
          <a:xfrm flipV="1">
            <a:off x="7226816" y="2457562"/>
            <a:ext cx="0" cy="1246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2ADFF09B-1773-FB43-8B18-E9FD81F5BECB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6800416" y="4132251"/>
            <a:ext cx="426400" cy="1127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5F0FCB0A-EFBF-BC41-91FD-DF52FFDCDBD0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H="1" flipV="1">
            <a:off x="7226816" y="4155850"/>
            <a:ext cx="1712809" cy="1103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8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90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87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10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1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66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73</Words>
  <Application>Microsoft Macintosh PowerPoint</Application>
  <PresentationFormat>와이드스크린</PresentationFormat>
  <Paragraphs>18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NanumSquareOTF_ac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5</cp:revision>
  <dcterms:created xsi:type="dcterms:W3CDTF">2021-04-21T23:56:15Z</dcterms:created>
  <dcterms:modified xsi:type="dcterms:W3CDTF">2021-04-24T12:16:53Z</dcterms:modified>
</cp:coreProperties>
</file>