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 snapToObjects="1" showGuides="1">
      <p:cViewPr>
        <p:scale>
          <a:sx n="128" d="100"/>
          <a:sy n="128" d="100"/>
        </p:scale>
        <p:origin x="40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870A4-68F5-8145-8366-7F86F0016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5E63EE-28D9-0C47-A6A2-E03275BA0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CB772-A700-2044-A646-2E088C7E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5A530-E5AB-4848-B9C9-8F1A364A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A2623-A674-8740-8624-68E0FA54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510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FFF33-7858-7A4D-BD6E-12B42369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BDDF0-3252-B348-918D-6748B6E93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5F8F5-81D0-B14F-90A9-50F6326A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4FDF6-846D-AF43-BB07-12241FA3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055F7-B04E-1247-A4CC-CC12B2B7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155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07FFB7-DC29-D84F-82E3-3F808CC6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8BD87-1717-714F-A3BC-DED848FD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0728A-78CC-AC40-8295-2D683EC5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8B82E-A897-7F45-8B5A-69BADEC9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E5AEF-6E7E-D946-9D4D-A92D2253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19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B938F-B7D6-6E43-A07F-1FD5AF65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D6828-49CE-DF46-A559-FE09E8A1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30FDF-C66F-4A40-89FE-5AAA5029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CDEFB-13A6-364F-B7F3-7B201308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2FF62-D3B3-BF4F-8BBA-32B1206D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994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89BC-4EC0-2649-AD5B-86CB705C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21748-5ACD-9644-AAFF-1E9802423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D786-4126-1C4E-844E-842FF251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C4452-A034-DE4E-B5A0-C3199479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E85C4-3E9A-BB4D-A5CF-1B558269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6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596E-697B-144E-944A-3FD83954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6F66D-F3F6-9F4A-A25B-F65D5D659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DDA0D-EEAA-5C42-B16E-AE736B498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9DD12-7FC5-4246-86A2-B60BC637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39E1B-0EA8-C040-980A-1EDA85D3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6618C-3FC1-8E40-BEF4-8BB0037A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124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2462-DC97-2747-83ED-813BBB9B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44F3B-14BD-AB40-9DF8-8888DE71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13D9D-D16C-DA4F-98E0-0217A9D3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FCD05B-59C1-074C-B843-DF48458F1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AC5F7-056A-074D-B57E-16062A2B4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D7FF2E-85A3-5D48-8F8A-1ACE92F1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324918-8D27-1F46-A71F-9BEDE83C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628ABF-A9ED-F045-BEC6-F949615F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6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8BE4C-3EF2-994F-8D20-9A84E2A9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F2A66-9FD9-AC40-82DC-F033E404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843F01-1BCA-904D-9804-9AF88EC3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597FD5-E4AE-3E43-BC8F-A98AE098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4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AEBEF8-F9D9-7E45-AEAC-78CF232C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5FE9A-4327-A34B-A09F-9A96D51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3F09D-F5C4-7442-ABB8-F261853E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16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CCC71-DF72-B84B-A312-C70DFC69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35807-9EAC-2142-A486-D9FCF4C0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967B9E-023A-A343-84B6-E846736A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E6FFE-BE8A-AC46-BF88-B0BD003A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36007-0108-6444-AA03-7540D19F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B8750-65D6-C84D-9460-A1E880E8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07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85ACA-EF36-D641-8EEF-6FF2DC42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E221E0-81C3-2443-90F2-A2282557F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54AA2-9D31-2B42-86C1-8A4EB970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791E1-B6A3-AD4A-B213-169972D7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F09CC-2AD1-224E-B5D8-F7B5DC0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08FDB-C6D1-9D4C-889D-0E950709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48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3CC86A-4A7D-D14E-81E5-E966E4F1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58DE3-0103-FF49-A58D-ECAC8E6F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AFD9A-5ED9-A24D-B1E8-2244AC1A8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E7A3-7337-B84F-951F-12C7AB5FAAA9}" type="datetimeFigureOut">
              <a:rPr kumimoji="1" lang="ko-KR" altLang="en-US" smtClean="0"/>
              <a:t>2021. 4. 28.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3837D-2B59-3743-8B97-E03654422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7E6FF-4284-604A-918E-1EA77BD2E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0C59-EFBD-D34C-8600-7B26A164C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09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63F282-7348-0046-9024-5DFFAC6D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9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B138DCC-27B0-ED45-B536-64C889D6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44" y="807953"/>
            <a:ext cx="9912229" cy="55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5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ABB484D-2CA7-DA41-9883-803495A6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7" y="413026"/>
            <a:ext cx="11023689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90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14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93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82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Macintosh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</cp:revision>
  <dcterms:created xsi:type="dcterms:W3CDTF">2021-04-28T11:26:10Z</dcterms:created>
  <dcterms:modified xsi:type="dcterms:W3CDTF">2021-04-28T13:23:55Z</dcterms:modified>
</cp:coreProperties>
</file>