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830"/>
  </p:normalViewPr>
  <p:slideViewPr>
    <p:cSldViewPr snapToGrid="0" showGuides="1">
      <p:cViewPr varScale="1">
        <p:scale>
          <a:sx n="121" d="100"/>
          <a:sy n="121" d="100"/>
        </p:scale>
        <p:origin x="16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ED63D-66BD-33FB-CF18-00BA87C7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312C7-1BA5-773E-695D-7D062E2C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23C0-BBB8-BAE9-39C1-FCBB9FC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05767-EF8D-732A-351A-316920C5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81E62-E603-670B-C346-06B5729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35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9C9F-6E2D-5BA1-080B-E808B391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103E0-68D5-DB8D-9BFB-17BB29592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EBF31-0FA2-BA6B-8AFC-0357351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2778D-5A48-E521-7135-AFA7070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4FBF-B213-8B08-0186-5235795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8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531F00-2ACF-84FC-56FB-C9EC4C65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BB458-1F19-19DB-FBA2-3ECEAB0E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BC60-BA0A-3CB6-0B8D-5DA21407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BE641-D6D0-A60D-B13A-CE7556E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21C4-0993-2176-42C2-367C4DF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8FD4-780B-F0BF-32B7-E8BF1F72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806E6-A785-5A1B-6BAF-82760B6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7A75B-EB2D-689B-3D10-6E13DADD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6D831-75F7-901D-E1D3-4D847E6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7545E-C6C2-C42B-8BC5-8886B7A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45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36560-B04C-BFE8-C066-F91C856B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61943-12D4-445B-21A0-C93C2AF4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FE32D-C507-ACB6-C961-8C75DC67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4A08C-7790-D89E-9D79-7A27C96E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6775F-CFFA-33C1-24F1-2599B190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73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899A9-6577-2F3B-D7BB-8F0D18E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5C6B9-7350-628C-BBB0-301944BCA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4468B-DECC-87BA-9920-721B3A06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4DAF3-4FD1-54F0-8412-7C471A97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3772D-9B40-5419-D43F-4409C9A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851F5-AB8E-DC76-DEFF-2AE9D4E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4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A64AD-112B-1399-9A19-B64B7961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7257E-3E6B-4E71-A5BE-23C6586B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9E866-62E1-21B5-CABA-441EE4F5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AE3FB-1D8B-EED7-613F-E4D20C7B8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E157F7-3CD1-D7B9-CEA2-CEF5FEF81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B366F0-D369-52C7-7577-789AD734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8BCFF-A7DE-54E5-9E17-F07AF46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521A4C-911D-F129-B638-00C1916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5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B0217-F206-2AAF-9AF7-E6F96BC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B902F-BE92-FBD0-4F73-B85D62A2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21B59-7D1D-AB9F-F777-2250EC03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74DBB-20A3-5DC3-613F-5A0DE2AB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0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36543-58E3-94DC-901B-FDC66A50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5AE50-7559-ED87-14E7-A4BE6D3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72C6D-B8DB-F47D-4BD9-D52FDD8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918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D32AC-CE59-11AA-613A-DE6BD099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BED51-71A5-D525-7157-C674FD67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14CC9-CBC0-AE6B-6CCB-BCEBA3B2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4C0F3-4E22-02FF-CF1F-0AD4A4AA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7DC4-BE6A-8A1D-38CC-F1AD36CA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2695-1AA5-0DAB-1174-FA3C6EBC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70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5BEB-FDF3-1457-60A2-30874BBB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2FA4E-FB88-1B4A-1E0A-C20CF9D38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175A3-6FBC-C25E-47F7-D3CD66C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FA85B-C665-0A8F-2B47-56F62FC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9B8F-4612-2C44-6F92-2B691A51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0EE15-0684-0DDC-D200-DD6BCBA6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62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E7B0D-6679-7C0A-933A-264ED28E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4F4D-E8B7-AEFD-5321-2A3D09D1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BC824-4ED4-B504-0AE8-DD254C4E5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7B993-47F8-6142-9181-F2572607495A}" type="datetimeFigureOut">
              <a:rPr kumimoji="1" lang="ko-KR" altLang="en-US" smtClean="0"/>
              <a:t>2025. 10. 9.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C6D9A-3828-9138-243B-693F666C3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693F7-FECC-9BCA-2E6E-DCA81538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npm이 무엇인가">
            <a:extLst>
              <a:ext uri="{FF2B5EF4-FFF2-40B4-BE49-F238E27FC236}">
                <a16:creationId xmlns:a16="http://schemas.microsoft.com/office/drawing/2014/main" id="{D7554F14-B889-B01A-EED6-3B7599226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3" t="23984" r="20904" b="26961"/>
          <a:stretch/>
        </p:blipFill>
        <p:spPr bwMode="auto">
          <a:xfrm>
            <a:off x="4523060" y="1921221"/>
            <a:ext cx="2680138" cy="21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디자인이(가) 표시된 사진&#10;&#10;자동 생성된 설명">
            <a:extLst>
              <a:ext uri="{FF2B5EF4-FFF2-40B4-BE49-F238E27FC236}">
                <a16:creationId xmlns:a16="http://schemas.microsoft.com/office/drawing/2014/main" id="{74E3F2C0-B3D9-E724-4043-37ADC9F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5" y="5624346"/>
            <a:ext cx="1061175" cy="1061175"/>
          </a:xfrm>
          <a:prstGeom prst="rect">
            <a:avLst/>
          </a:prstGeom>
        </p:spPr>
      </p:pic>
      <p:pic>
        <p:nvPicPr>
          <p:cNvPr id="4" name="그림 3" descr="디자인이(가) 표시된 사진&#10;&#10;자동 생성된 설명">
            <a:extLst>
              <a:ext uri="{FF2B5EF4-FFF2-40B4-BE49-F238E27FC236}">
                <a16:creationId xmlns:a16="http://schemas.microsoft.com/office/drawing/2014/main" id="{84893922-9B49-F680-9A15-D370F5E7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29" y="5624345"/>
            <a:ext cx="1061175" cy="1061175"/>
          </a:xfrm>
          <a:prstGeom prst="rect">
            <a:avLst/>
          </a:prstGeom>
        </p:spPr>
      </p:pic>
      <p:pic>
        <p:nvPicPr>
          <p:cNvPr id="5" name="그림 4" descr="디자인이(가) 표시된 사진&#10;&#10;자동 생성된 설명">
            <a:extLst>
              <a:ext uri="{FF2B5EF4-FFF2-40B4-BE49-F238E27FC236}">
                <a16:creationId xmlns:a16="http://schemas.microsoft.com/office/drawing/2014/main" id="{71E26EFD-DE97-BAE7-761B-52B88153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2" y="4854400"/>
            <a:ext cx="1061175" cy="1061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48C7AF-4EAA-C003-AA37-B755AE434460}"/>
              </a:ext>
            </a:extLst>
          </p:cNvPr>
          <p:cNvSpPr txBox="1"/>
          <p:nvPr/>
        </p:nvSpPr>
        <p:spPr>
          <a:xfrm>
            <a:off x="2507045" y="4146514"/>
            <a:ext cx="74446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40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npm</a:t>
            </a:r>
            <a:r>
              <a:rPr lang="ko-KR" altLang="en-US" sz="40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에서 </a:t>
            </a:r>
            <a:r>
              <a:rPr lang="en" altLang="ko-KR" sz="40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pnpm</a:t>
            </a:r>
            <a:r>
              <a:rPr lang="ko-KR" altLang="en-US" sz="40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으로</a:t>
            </a:r>
            <a:r>
              <a:rPr lang="ko-KR" altLang="en-US" sz="40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이사하세요</a:t>
            </a:r>
            <a:r>
              <a:rPr lang="en-US" altLang="ko-KR" sz="40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!</a:t>
            </a:r>
            <a:endParaRPr lang="ko-KR" altLang="en-US" sz="40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7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32DA9D32-F711-ECA5-2475-F91F6693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557" y="-1225830"/>
            <a:ext cx="9423031" cy="10009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1F653-63D0-7C6D-4B00-5356DB14D4D8}"/>
              </a:ext>
            </a:extLst>
          </p:cNvPr>
          <p:cNvSpPr txBox="1"/>
          <p:nvPr/>
        </p:nvSpPr>
        <p:spPr>
          <a:xfrm>
            <a:off x="5416061" y="-1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1F7A6-8EAC-1071-710C-B26EABB9F3E7}"/>
              </a:ext>
            </a:extLst>
          </p:cNvPr>
          <p:cNvSpPr txBox="1"/>
          <p:nvPr/>
        </p:nvSpPr>
        <p:spPr>
          <a:xfrm>
            <a:off x="3930580" y="1880715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F6E41-7ACA-F120-E407-8348D0A40DC4}"/>
              </a:ext>
            </a:extLst>
          </p:cNvPr>
          <p:cNvSpPr txBox="1"/>
          <p:nvPr/>
        </p:nvSpPr>
        <p:spPr>
          <a:xfrm>
            <a:off x="4665784" y="2836983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FA2BF-5940-6CCA-6932-1A041D53D49E}"/>
              </a:ext>
            </a:extLst>
          </p:cNvPr>
          <p:cNvSpPr txBox="1"/>
          <p:nvPr/>
        </p:nvSpPr>
        <p:spPr>
          <a:xfrm>
            <a:off x="4729422" y="377884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CE58D-4E36-5C3B-91F1-F7F9C4B765C3}"/>
              </a:ext>
            </a:extLst>
          </p:cNvPr>
          <p:cNvSpPr txBox="1"/>
          <p:nvPr/>
        </p:nvSpPr>
        <p:spPr>
          <a:xfrm>
            <a:off x="3739661" y="472506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AA923-23A4-205D-1183-964546DFC6AE}"/>
              </a:ext>
            </a:extLst>
          </p:cNvPr>
          <p:cNvSpPr txBox="1"/>
          <p:nvPr/>
        </p:nvSpPr>
        <p:spPr>
          <a:xfrm>
            <a:off x="3480077" y="567128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E2F4F-D65D-7252-222E-59D3EA35BF5A}"/>
              </a:ext>
            </a:extLst>
          </p:cNvPr>
          <p:cNvSpPr txBox="1"/>
          <p:nvPr/>
        </p:nvSpPr>
        <p:spPr>
          <a:xfrm>
            <a:off x="4570322" y="6567264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8285-FF9A-A1D2-DB7D-94B915E1ABF5}"/>
              </a:ext>
            </a:extLst>
          </p:cNvPr>
          <p:cNvSpPr txBox="1"/>
          <p:nvPr/>
        </p:nvSpPr>
        <p:spPr>
          <a:xfrm>
            <a:off x="4165040" y="756372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10832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56B63740-DFDD-C058-49BC-173A105B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6" y="-1224591"/>
            <a:ext cx="10722046" cy="86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0BFE2-EAF9-B993-85F4-337AB7EE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37" y="204755"/>
            <a:ext cx="7973926" cy="66532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F6AED1-9DCF-663C-F5D1-EFD7055FDE9E}"/>
              </a:ext>
            </a:extLst>
          </p:cNvPr>
          <p:cNvSpPr/>
          <p:nvPr/>
        </p:nvSpPr>
        <p:spPr>
          <a:xfrm>
            <a:off x="7224765" y="332830"/>
            <a:ext cx="884255" cy="6399565"/>
          </a:xfrm>
          <a:prstGeom prst="rect">
            <a:avLst/>
          </a:prstGeom>
          <a:solidFill>
            <a:schemeClr val="tx2">
              <a:lumMod val="50000"/>
              <a:lumOff val="50000"/>
              <a:alpha val="2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7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8F7474-0B47-28DA-7B2E-55A7DA62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9" y="0"/>
            <a:ext cx="5263521" cy="5721218"/>
          </a:xfrm>
          <a:prstGeom prst="rect">
            <a:avLst/>
          </a:prstGeom>
        </p:spPr>
      </p:pic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5D67C1F-590C-5AC5-3520-34E2A990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21" y="117017"/>
            <a:ext cx="6161312" cy="5721218"/>
          </a:xfrm>
          <a:prstGeom prst="rect">
            <a:avLst/>
          </a:prstGeom>
        </p:spPr>
      </p:pic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75CF239-F953-19F5-0583-2DBEC5FB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39" y="117017"/>
            <a:ext cx="6161312" cy="57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6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5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</Words>
  <Application>Microsoft Macintosh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고언약</dc:creator>
  <cp:lastModifiedBy>고언약</cp:lastModifiedBy>
  <cp:revision>4</cp:revision>
  <dcterms:created xsi:type="dcterms:W3CDTF">2025-10-05T07:22:31Z</dcterms:created>
  <dcterms:modified xsi:type="dcterms:W3CDTF">2025-10-09T06:34:28Z</dcterms:modified>
</cp:coreProperties>
</file>