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7" r:id="rId3"/>
    <p:sldId id="256" r:id="rId4"/>
    <p:sldId id="262" r:id="rId5"/>
    <p:sldId id="269" r:id="rId6"/>
    <p:sldId id="258" r:id="rId7"/>
    <p:sldId id="263" r:id="rId8"/>
    <p:sldId id="259" r:id="rId9"/>
    <p:sldId id="261" r:id="rId10"/>
    <p:sldId id="270" r:id="rId11"/>
    <p:sldId id="260" r:id="rId12"/>
    <p:sldId id="265" r:id="rId13"/>
    <p:sldId id="271" r:id="rId14"/>
    <p:sldId id="264" r:id="rId15"/>
    <p:sldId id="266" r:id="rId16"/>
    <p:sldId id="268" r:id="rId1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537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230"/>
    <p:restoredTop sz="96327"/>
  </p:normalViewPr>
  <p:slideViewPr>
    <p:cSldViewPr snapToGrid="0" snapToObjects="1">
      <p:cViewPr>
        <p:scale>
          <a:sx n="134" d="100"/>
          <a:sy n="134" d="100"/>
        </p:scale>
        <p:origin x="936" y="8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8E496E-3046-4246-89D5-8C59DDAE5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FAEA42B-0374-C84D-9398-3D38CDDF150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53AB1AC-CDB9-E74F-9099-5254E1B2D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0F51CEA-4753-1540-8EB6-64A5CB079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DA1410-E0E0-3D47-91B7-67C6F48C57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5676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715CA-E5C0-9A47-8B31-8DD5F2135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1671A78-5AD0-5D41-934C-918EDA598B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0C5682E-18D6-BC46-9021-1F21AC9642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B851A1-C03D-774A-AF91-3DB884CFA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E97D7F-CAB2-4E4E-9CE3-F0492158A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58393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290491F-5016-A640-A255-AB4E383E8B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F3DC3E7-2460-E04A-B7DE-3C1AB147C5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26B7A05-A778-9944-AEF3-8380F6E63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5DB8-6BDA-684A-BBB4-F12F72F2C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62A9D4-36A7-024A-B25B-7FFD3EBAE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359182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BA60C3-19F1-E54A-B7B6-E8343CBEF3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5BEAD8E-1F12-BC4F-9E2F-848429265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5DA388-3190-454F-8266-2CB5B92D02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764F21-B76E-6C4C-87C2-CA86549A62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0BB1F5E-8B96-F24E-86D1-F53DF7D6F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8527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D8006A5-B7D2-C64B-89EB-CDB39D11EA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0A350E7-3EA4-8643-9BC5-5CD199C5A7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0CD842E-AC4E-D34D-A661-404E55729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C1E46C7-B3B6-7D47-A637-CEDE5AE69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0762A46-701C-434F-8A18-5E7FE76FDB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039958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318A730-72BD-FE4D-A166-3E0084BB3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E7AB11C-852D-7F4A-BEE7-4016C4B17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CB570CC-A516-1F4D-8EAA-C33EB35EB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EBCC092-AD8A-1C48-8860-F59F4388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807B61-23E2-5946-821B-FFB2DB446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A44697E-0F39-664D-AEF8-230CF2F878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458061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66E973B-E983-F64B-AB70-33A272060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73FFD6A-F74C-2D45-B65C-1B18736C2D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BDDF41-6D3F-5843-AEA4-A717111C15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B783628-4FF7-7E49-86EF-8BB8F893C4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4028706-9A6F-3842-A26C-2BF1741299E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0BE4FAC5-FFB9-624A-91FE-77E84AFF7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A369FD5-B8A2-AB40-9461-891B14052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DEECD8A1-AA90-D44A-BFA5-215CC573D4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196573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BE33D-4C25-E94A-877D-0E99824BF5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906B44C-DF62-9D44-9EAD-B2B740275C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9DDF70F8-9D28-2742-A450-5061746E1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328E6C-4465-F640-A4AB-5B807076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80699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2614B03-2ECB-B945-80EF-C3F25D6C71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F025D452-8484-B548-87D9-50B183C816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9DDF4F2-00B0-504A-A7DE-C55DF2007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086559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9D872D-47FD-2147-91E0-7AAFE3C832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4B40535-54F9-5347-BE4A-EFE74F4E7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1FBDD31-53F2-BB41-B659-E41A247D35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D2049F8-7E88-C747-B6A3-DC55286962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07FD81F-5760-5B4C-9621-05C11522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CEF8B68-C164-5246-A53F-E10398B0B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73651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2D7BFB-9671-7746-9A7A-537A7D977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6C29F7F-EBD2-7642-92FE-08AD0E1407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585EF4B-74BA-BA49-B684-283C38684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241C345-461B-3A4C-8C9A-250E3FE62E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76AFF76-0D80-D24E-A077-D24C04D8CF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B09C58C-F302-FD4D-90E2-23A624692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94753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DC1F1A60-BCE0-484C-A50A-29B3D9DC7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53B8C98-FFEE-7D4B-BC12-9984274D4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BB8FCFD-7382-844C-B6FB-7FCF4CEE4E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83A8E7-B614-534D-89C9-CC260CA9947E}" type="datetimeFigureOut">
              <a:rPr kumimoji="1" lang="ko-KR" altLang="en-US" smtClean="0"/>
              <a:t>2021. 10. 18.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226B6D9-83AE-DB40-8E2A-DF1CD5CEF12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35EC44D-5007-A641-93D0-403AF01A3E0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0753C1-5314-3446-88E3-58F93F8E30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65540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11" Type="http://schemas.openxmlformats.org/officeDocument/2006/relationships/image" Target="../media/image18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image" Target="../media/image13.png"/><Relationship Id="rId7" Type="http://schemas.openxmlformats.org/officeDocument/2006/relationships/image" Target="../media/image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14.png"/><Relationship Id="rId4" Type="http://schemas.openxmlformats.org/officeDocument/2006/relationships/image" Target="../media/image1.png"/><Relationship Id="rId9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image" Target="../media/image5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png"/><Relationship Id="rId7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5.png"/><Relationship Id="rId10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Google Chrome Browser">
            <a:extLst>
              <a:ext uri="{FF2B5EF4-FFF2-40B4-BE49-F238E27FC236}">
                <a16:creationId xmlns:a16="http://schemas.microsoft.com/office/drawing/2014/main" id="{FC7B9EF9-5043-9545-A292-57585A976C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8910" y="3059077"/>
            <a:ext cx="857464" cy="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87253B6-4FE0-C443-9B97-8156121017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6820" y="2492945"/>
            <a:ext cx="1765085" cy="1850149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BB0A14B-1913-714D-BC14-2729039330F1}"/>
              </a:ext>
            </a:extLst>
          </p:cNvPr>
          <p:cNvSpPr/>
          <p:nvPr/>
        </p:nvSpPr>
        <p:spPr>
          <a:xfrm>
            <a:off x="4706819" y="2749512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26" name="Picture 2" descr="netflix_eureka">
            <a:extLst>
              <a:ext uri="{FF2B5EF4-FFF2-40B4-BE49-F238E27FC236}">
                <a16:creationId xmlns:a16="http://schemas.microsoft.com/office/drawing/2014/main" id="{517BE868-37DD-8F46-BA63-8175E390C9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6561" y="2927704"/>
            <a:ext cx="1054165" cy="7809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AED785B7-1952-954D-8945-84D833DBCE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1811" y="291471"/>
            <a:ext cx="1765085" cy="185014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0CBA9768-E0F2-C242-AA9D-54CF93B0DAF3}"/>
              </a:ext>
            </a:extLst>
          </p:cNvPr>
          <p:cNvSpPr/>
          <p:nvPr/>
        </p:nvSpPr>
        <p:spPr>
          <a:xfrm>
            <a:off x="9111810" y="548038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FBB5147A-7A84-6B4A-B5B2-A1531EAF7A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98263" y="656276"/>
            <a:ext cx="846779" cy="8467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2ED1C18D-5FF3-744E-98F5-F03720FCE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71" y="2464951"/>
            <a:ext cx="1765085" cy="1850149"/>
          </a:xfrm>
          <a:prstGeom prst="rect">
            <a:avLst/>
          </a:prstGeom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B58F71D-9B5A-964C-9295-8638D39D9077}"/>
              </a:ext>
            </a:extLst>
          </p:cNvPr>
          <p:cNvSpPr/>
          <p:nvPr/>
        </p:nvSpPr>
        <p:spPr>
          <a:xfrm>
            <a:off x="9137570" y="2721518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26" name="그림 25">
            <a:extLst>
              <a:ext uri="{FF2B5EF4-FFF2-40B4-BE49-F238E27FC236}">
                <a16:creationId xmlns:a16="http://schemas.microsoft.com/office/drawing/2014/main" id="{79A10016-9929-4147-AD4B-B1B170A5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37571" y="4587736"/>
            <a:ext cx="1765085" cy="1850149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3863E8BD-BF31-CE41-AE9B-470FBC5FB41A}"/>
              </a:ext>
            </a:extLst>
          </p:cNvPr>
          <p:cNvSpPr/>
          <p:nvPr/>
        </p:nvSpPr>
        <p:spPr>
          <a:xfrm>
            <a:off x="9137570" y="4844303"/>
            <a:ext cx="1765086" cy="1664413"/>
          </a:xfrm>
          <a:prstGeom prst="rect">
            <a:avLst/>
          </a:prstGeom>
          <a:solidFill>
            <a:schemeClr val="bg1">
              <a:alpha val="90000"/>
            </a:schemeClr>
          </a:solidFill>
          <a:ln w="25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5607645E-569B-524E-A2D1-E239744917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84221" y="4924246"/>
            <a:ext cx="1177128" cy="1177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>
            <a:extLst>
              <a:ext uri="{FF2B5EF4-FFF2-40B4-BE49-F238E27FC236}">
                <a16:creationId xmlns:a16="http://schemas.microsoft.com/office/drawing/2014/main" id="{6378EE59-9F59-E342-8F47-F267898522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58599" y="2753369"/>
            <a:ext cx="1402749" cy="9351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2679D0B-C08C-EC46-A566-5F5D26CD4B51}"/>
              </a:ext>
            </a:extLst>
          </p:cNvPr>
          <p:cNvCxnSpPr>
            <a:cxnSpLocks/>
            <a:stCxn id="16" idx="1"/>
          </p:cNvCxnSpPr>
          <p:nvPr/>
        </p:nvCxnSpPr>
        <p:spPr>
          <a:xfrm flipH="1">
            <a:off x="6734189" y="1380245"/>
            <a:ext cx="2377621" cy="1547459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39BE848-1DE2-114D-A16C-4AA4E97AFCA6}"/>
              </a:ext>
            </a:extLst>
          </p:cNvPr>
          <p:cNvCxnSpPr>
            <a:cxnSpLocks/>
          </p:cNvCxnSpPr>
          <p:nvPr/>
        </p:nvCxnSpPr>
        <p:spPr>
          <a:xfrm flipH="1">
            <a:off x="6734189" y="3470072"/>
            <a:ext cx="2498649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303886B-2D70-7D41-98BA-A65C37C5EE6E}"/>
              </a:ext>
            </a:extLst>
          </p:cNvPr>
          <p:cNvCxnSpPr>
            <a:cxnSpLocks/>
          </p:cNvCxnSpPr>
          <p:nvPr/>
        </p:nvCxnSpPr>
        <p:spPr>
          <a:xfrm flipH="1" flipV="1">
            <a:off x="6869944" y="4070263"/>
            <a:ext cx="2362895" cy="1203194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1F8748F-33C9-FE48-BB47-F1E62913367E}"/>
              </a:ext>
            </a:extLst>
          </p:cNvPr>
          <p:cNvCxnSpPr>
            <a:cxnSpLocks/>
          </p:cNvCxnSpPr>
          <p:nvPr/>
        </p:nvCxnSpPr>
        <p:spPr>
          <a:xfrm flipH="1">
            <a:off x="2361641" y="3397686"/>
            <a:ext cx="2096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FF0E041D-209E-3B40-87DB-2D9F7F0EAA2D}"/>
              </a:ext>
            </a:extLst>
          </p:cNvPr>
          <p:cNvCxnSpPr>
            <a:cxnSpLocks/>
          </p:cNvCxnSpPr>
          <p:nvPr/>
        </p:nvCxnSpPr>
        <p:spPr>
          <a:xfrm>
            <a:off x="2361641" y="3665035"/>
            <a:ext cx="2096880" cy="0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75A76233-8065-A547-8EF7-27C8FAC19855}"/>
              </a:ext>
            </a:extLst>
          </p:cNvPr>
          <p:cNvSpPr txBox="1"/>
          <p:nvPr/>
        </p:nvSpPr>
        <p:spPr>
          <a:xfrm rot="19509580">
            <a:off x="7472951" y="1683194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5317A77-1A37-CD45-A840-47E97B497F26}"/>
              </a:ext>
            </a:extLst>
          </p:cNvPr>
          <p:cNvSpPr txBox="1"/>
          <p:nvPr/>
        </p:nvSpPr>
        <p:spPr>
          <a:xfrm>
            <a:off x="7829737" y="3020897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905F256-3463-F149-9EC1-D217FCDE2168}"/>
              </a:ext>
            </a:extLst>
          </p:cNvPr>
          <p:cNvSpPr txBox="1"/>
          <p:nvPr/>
        </p:nvSpPr>
        <p:spPr>
          <a:xfrm rot="1800000">
            <a:off x="7723416" y="4232456"/>
            <a:ext cx="65594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0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B6E951-D80A-DE42-B860-88D9FA33DACA}"/>
              </a:ext>
            </a:extLst>
          </p:cNvPr>
          <p:cNvSpPr txBox="1"/>
          <p:nvPr/>
        </p:nvSpPr>
        <p:spPr>
          <a:xfrm>
            <a:off x="9429584" y="1458899"/>
            <a:ext cx="12971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A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ED2BF0C-661E-7F4E-8E96-878979C4F830}"/>
              </a:ext>
            </a:extLst>
          </p:cNvPr>
          <p:cNvSpPr txBox="1"/>
          <p:nvPr/>
        </p:nvSpPr>
        <p:spPr>
          <a:xfrm>
            <a:off x="9470881" y="3539742"/>
            <a:ext cx="130837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B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0040808-6E98-DB4E-BA91-FC97118B8FBF}"/>
              </a:ext>
            </a:extLst>
          </p:cNvPr>
          <p:cNvSpPr txBox="1"/>
          <p:nvPr/>
        </p:nvSpPr>
        <p:spPr>
          <a:xfrm>
            <a:off x="9509085" y="5768850"/>
            <a:ext cx="13019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C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0B98714D-34D7-ED48-A077-7C2485E5D5EC}"/>
              </a:ext>
            </a:extLst>
          </p:cNvPr>
          <p:cNvSpPr txBox="1"/>
          <p:nvPr/>
        </p:nvSpPr>
        <p:spPr>
          <a:xfrm>
            <a:off x="4532032" y="3721402"/>
            <a:ext cx="23310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20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 Discovery</a:t>
            </a:r>
            <a:endParaRPr kumimoji="1" lang="ko-KR" altLang="en-US" sz="20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3" name="육각형[H] 2">
            <a:extLst>
              <a:ext uri="{FF2B5EF4-FFF2-40B4-BE49-F238E27FC236}">
                <a16:creationId xmlns:a16="http://schemas.microsoft.com/office/drawing/2014/main" id="{48CE655C-7ABC-4E4F-8A25-1C14147D18F0}"/>
              </a:ext>
            </a:extLst>
          </p:cNvPr>
          <p:cNvSpPr/>
          <p:nvPr/>
        </p:nvSpPr>
        <p:spPr>
          <a:xfrm rot="1800000">
            <a:off x="3460545" y="113723"/>
            <a:ext cx="2377730" cy="1886915"/>
          </a:xfrm>
          <a:prstGeom prst="hexagon">
            <a:avLst>
              <a:gd name="adj" fmla="val 30104"/>
              <a:gd name="vf" fmla="val 11547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028779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E4E2AB6C-24F3-2944-90A8-49D11AF7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4429036"/>
            <a:ext cx="1662768" cy="1732340"/>
          </a:xfrm>
          <a:prstGeom prst="rect">
            <a:avLst/>
          </a:prstGeom>
        </p:spPr>
      </p:pic>
      <p:pic>
        <p:nvPicPr>
          <p:cNvPr id="26" name="그림 25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0DABFF99-9DAC-5B4E-BBF0-83EE040F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65" y="2328092"/>
            <a:ext cx="1662768" cy="1732340"/>
          </a:xfrm>
          <a:prstGeom prst="rect">
            <a:avLst/>
          </a:prstGeom>
        </p:spPr>
      </p:pic>
      <p:pic>
        <p:nvPicPr>
          <p:cNvPr id="10" name="그림 9" descr="텍스트, 테이블, 작업대이(가) 표시된 사진&#10;&#10;자동 생성된 설명">
            <a:extLst>
              <a:ext uri="{FF2B5EF4-FFF2-40B4-BE49-F238E27FC236}">
                <a16:creationId xmlns:a16="http://schemas.microsoft.com/office/drawing/2014/main" id="{31EAED2E-21AC-6D41-A934-34EC2E11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75" y="-2544536"/>
            <a:ext cx="2010013" cy="2194197"/>
          </a:xfrm>
          <a:prstGeom prst="rect">
            <a:avLst/>
          </a:prstGeom>
        </p:spPr>
      </p:pic>
      <p:pic>
        <p:nvPicPr>
          <p:cNvPr id="7" name="그림 6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BF0B2980-7DCD-CE49-8B53-A9B37FE5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56975"/>
            <a:ext cx="1662768" cy="173234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EED87CBC-3AEC-7E44-82A3-BF8E8149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07" y="432051"/>
            <a:ext cx="507233" cy="5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9F45A55E-1642-C449-B79D-80DAA54B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90" y="4593789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274A1525-3CFE-A144-A59E-3033FC58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22" y="2201224"/>
            <a:ext cx="1676735" cy="1746891"/>
          </a:xfrm>
          <a:prstGeom prst="rect">
            <a:avLst/>
          </a:prstGeom>
        </p:spPr>
      </p:pic>
      <p:pic>
        <p:nvPicPr>
          <p:cNvPr id="29" name="Picture 8" descr="Google Chrome Browser">
            <a:extLst>
              <a:ext uri="{FF2B5EF4-FFF2-40B4-BE49-F238E27FC236}">
                <a16:creationId xmlns:a16="http://schemas.microsoft.com/office/drawing/2014/main" id="{572CCD35-8E60-A243-B5B7-D55C392F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7" y="2645938"/>
            <a:ext cx="857464" cy="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705869D8-C675-ED4F-9858-B16C7F29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433" y="4360556"/>
            <a:ext cx="1662768" cy="1732340"/>
          </a:xfrm>
          <a:prstGeom prst="rect">
            <a:avLst/>
          </a:prstGeom>
        </p:spPr>
      </p:pic>
      <p:pic>
        <p:nvPicPr>
          <p:cNvPr id="30" name="Picture 2" descr="netflix_eureka">
            <a:extLst>
              <a:ext uri="{FF2B5EF4-FFF2-40B4-BE49-F238E27FC236}">
                <a16:creationId xmlns:a16="http://schemas.microsoft.com/office/drawing/2014/main" id="{5B1CF8D7-16B1-5F4F-A1BB-DE32D143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06" y="4552606"/>
            <a:ext cx="667556" cy="4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15DB2A7-43CA-AA4A-8D01-5BB6185D1E4E}"/>
              </a:ext>
            </a:extLst>
          </p:cNvPr>
          <p:cNvSpPr txBox="1"/>
          <p:nvPr/>
        </p:nvSpPr>
        <p:spPr>
          <a:xfrm>
            <a:off x="9839550" y="108997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Spring Boot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53650F-167C-D04B-8F0E-CE53510FBEDE}"/>
              </a:ext>
            </a:extLst>
          </p:cNvPr>
          <p:cNvSpPr txBox="1"/>
          <p:nvPr/>
        </p:nvSpPr>
        <p:spPr>
          <a:xfrm>
            <a:off x="10025884" y="3159597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Go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E95AE3-7CB8-8649-B1F7-324FF41E1F35}"/>
              </a:ext>
            </a:extLst>
          </p:cNvPr>
          <p:cNvSpPr txBox="1"/>
          <p:nvPr/>
        </p:nvSpPr>
        <p:spPr>
          <a:xfrm>
            <a:off x="4142028" y="3033189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API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GATEWAY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7A9B6-9B2D-2F47-8B96-FE0F5EEB2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/>
          <a:stretch/>
        </p:blipFill>
        <p:spPr bwMode="auto">
          <a:xfrm>
            <a:off x="10161572" y="2407111"/>
            <a:ext cx="820776" cy="8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5853C9E-3203-E347-A222-9E6C5BD1F270}"/>
              </a:ext>
            </a:extLst>
          </p:cNvPr>
          <p:cNvSpPr txBox="1"/>
          <p:nvPr/>
        </p:nvSpPr>
        <p:spPr>
          <a:xfrm>
            <a:off x="10034526" y="527082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Flask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C210A9-BDE5-C246-A45B-BF8918D84486}"/>
              </a:ext>
            </a:extLst>
          </p:cNvPr>
          <p:cNvSpPr txBox="1"/>
          <p:nvPr/>
        </p:nvSpPr>
        <p:spPr>
          <a:xfrm>
            <a:off x="6668758" y="5181882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Discovery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60514A-920C-5146-B2B1-FE7F7818BA1D}"/>
              </a:ext>
            </a:extLst>
          </p:cNvPr>
          <p:cNvSpPr/>
          <p:nvPr/>
        </p:nvSpPr>
        <p:spPr>
          <a:xfrm>
            <a:off x="4794256" y="1771782"/>
            <a:ext cx="515448" cy="46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1A176B4-8753-BD4E-A223-943EF5B874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2456" y="2415395"/>
            <a:ext cx="695866" cy="461085"/>
          </a:xfrm>
          <a:prstGeom prst="rect">
            <a:avLst/>
          </a:prstGeom>
        </p:spPr>
      </p:pic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72158F1-6B7B-2244-A0AB-C6CFA738B976}"/>
              </a:ext>
            </a:extLst>
          </p:cNvPr>
          <p:cNvCxnSpPr>
            <a:cxnSpLocks/>
          </p:cNvCxnSpPr>
          <p:nvPr/>
        </p:nvCxnSpPr>
        <p:spPr>
          <a:xfrm flipH="1">
            <a:off x="7592560" y="1123145"/>
            <a:ext cx="2214042" cy="33953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6C35AF9-3BC8-0749-BEB7-B23D71395CC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869155" y="3194262"/>
            <a:ext cx="1809210" cy="17681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ABAD144-5117-314E-9A2A-C16B685F6CB4}"/>
              </a:ext>
            </a:extLst>
          </p:cNvPr>
          <p:cNvCxnSpPr>
            <a:cxnSpLocks/>
          </p:cNvCxnSpPr>
          <p:nvPr/>
        </p:nvCxnSpPr>
        <p:spPr>
          <a:xfrm flipH="1">
            <a:off x="7940483" y="5401524"/>
            <a:ext cx="17652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C1CB3AA-E8D1-844D-B48F-55B21F64CF4D}"/>
              </a:ext>
            </a:extLst>
          </p:cNvPr>
          <p:cNvSpPr txBox="1"/>
          <p:nvPr/>
        </p:nvSpPr>
        <p:spPr>
          <a:xfrm rot="18518167">
            <a:off x="8072249" y="2439914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50CB4FC-1617-B547-8516-13EF8F908358}"/>
              </a:ext>
            </a:extLst>
          </p:cNvPr>
          <p:cNvSpPr txBox="1"/>
          <p:nvPr/>
        </p:nvSpPr>
        <p:spPr>
          <a:xfrm rot="18900000">
            <a:off x="8356395" y="354278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0F0E7C8-2425-BD48-8975-B41FEF22F5BF}"/>
              </a:ext>
            </a:extLst>
          </p:cNvPr>
          <p:cNvSpPr txBox="1"/>
          <p:nvPr/>
        </p:nvSpPr>
        <p:spPr>
          <a:xfrm>
            <a:off x="8503435" y="491323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23442E5-3705-EE46-AF35-2D1C04159B54}"/>
              </a:ext>
            </a:extLst>
          </p:cNvPr>
          <p:cNvSpPr/>
          <p:nvPr/>
        </p:nvSpPr>
        <p:spPr>
          <a:xfrm>
            <a:off x="590550" y="171450"/>
            <a:ext cx="5749440" cy="606742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8221627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F10A8896-D741-A747-B84D-BCADED198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8809" y="546537"/>
            <a:ext cx="9575521" cy="574048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DCE1FDE7-AAA7-CE40-AE78-2333BAFE9ED9}"/>
              </a:ext>
            </a:extLst>
          </p:cNvPr>
          <p:cNvSpPr/>
          <p:nvPr/>
        </p:nvSpPr>
        <p:spPr>
          <a:xfrm>
            <a:off x="8154101" y="974940"/>
            <a:ext cx="2745127" cy="208357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81159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테이블이(가) 표시된 사진&#10;&#10;자동 생성된 설명">
            <a:extLst>
              <a:ext uri="{FF2B5EF4-FFF2-40B4-BE49-F238E27FC236}">
                <a16:creationId xmlns:a16="http://schemas.microsoft.com/office/drawing/2014/main" id="{85848457-4923-BE46-85AA-7286829D03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6618" y="860517"/>
            <a:ext cx="9378319" cy="5356497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68338EB2-F5E8-0D4E-905B-1AF0E77BC2A0}"/>
              </a:ext>
            </a:extLst>
          </p:cNvPr>
          <p:cNvSpPr/>
          <p:nvPr/>
        </p:nvSpPr>
        <p:spPr>
          <a:xfrm>
            <a:off x="1325737" y="4975017"/>
            <a:ext cx="7418870" cy="1152514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33892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E4E2AB6C-24F3-2944-90A8-49D11AF7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4429036"/>
            <a:ext cx="1662768" cy="1732340"/>
          </a:xfrm>
          <a:prstGeom prst="rect">
            <a:avLst/>
          </a:prstGeom>
        </p:spPr>
      </p:pic>
      <p:pic>
        <p:nvPicPr>
          <p:cNvPr id="26" name="그림 25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0DABFF99-9DAC-5B4E-BBF0-83EE040F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65" y="2328092"/>
            <a:ext cx="1662768" cy="1732340"/>
          </a:xfrm>
          <a:prstGeom prst="rect">
            <a:avLst/>
          </a:prstGeom>
        </p:spPr>
      </p:pic>
      <p:pic>
        <p:nvPicPr>
          <p:cNvPr id="10" name="그림 9" descr="텍스트, 테이블, 작업대이(가) 표시된 사진&#10;&#10;자동 생성된 설명">
            <a:extLst>
              <a:ext uri="{FF2B5EF4-FFF2-40B4-BE49-F238E27FC236}">
                <a16:creationId xmlns:a16="http://schemas.microsoft.com/office/drawing/2014/main" id="{31EAED2E-21AC-6D41-A934-34EC2E11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75" y="-2544536"/>
            <a:ext cx="2010013" cy="2194197"/>
          </a:xfrm>
          <a:prstGeom prst="rect">
            <a:avLst/>
          </a:prstGeom>
        </p:spPr>
      </p:pic>
      <p:pic>
        <p:nvPicPr>
          <p:cNvPr id="7" name="그림 6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BF0B2980-7DCD-CE49-8B53-A9B37FE5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56975"/>
            <a:ext cx="1662768" cy="173234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EED87CBC-3AEC-7E44-82A3-BF8E8149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07" y="432051"/>
            <a:ext cx="507233" cy="5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9F45A55E-1642-C449-B79D-80DAA54B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90" y="4593789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274A1525-3CFE-A144-A59E-3033FC58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22" y="2201224"/>
            <a:ext cx="1676735" cy="1746891"/>
          </a:xfrm>
          <a:prstGeom prst="rect">
            <a:avLst/>
          </a:prstGeom>
        </p:spPr>
      </p:pic>
      <p:pic>
        <p:nvPicPr>
          <p:cNvPr id="29" name="Picture 8" descr="Google Chrome Browser">
            <a:extLst>
              <a:ext uri="{FF2B5EF4-FFF2-40B4-BE49-F238E27FC236}">
                <a16:creationId xmlns:a16="http://schemas.microsoft.com/office/drawing/2014/main" id="{572CCD35-8E60-A243-B5B7-D55C392F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7" y="2645938"/>
            <a:ext cx="857464" cy="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705869D8-C675-ED4F-9858-B16C7F29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433" y="4360556"/>
            <a:ext cx="1662768" cy="1732340"/>
          </a:xfrm>
          <a:prstGeom prst="rect">
            <a:avLst/>
          </a:prstGeom>
        </p:spPr>
      </p:pic>
      <p:pic>
        <p:nvPicPr>
          <p:cNvPr id="30" name="Picture 2" descr="netflix_eureka">
            <a:extLst>
              <a:ext uri="{FF2B5EF4-FFF2-40B4-BE49-F238E27FC236}">
                <a16:creationId xmlns:a16="http://schemas.microsoft.com/office/drawing/2014/main" id="{5B1CF8D7-16B1-5F4F-A1BB-DE32D143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06" y="4552606"/>
            <a:ext cx="667556" cy="4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7364E8-B2E0-D849-B6C3-5AFB3B65F554}"/>
              </a:ext>
            </a:extLst>
          </p:cNvPr>
          <p:cNvCxnSpPr>
            <a:cxnSpLocks/>
          </p:cNvCxnSpPr>
          <p:nvPr/>
        </p:nvCxnSpPr>
        <p:spPr>
          <a:xfrm flipH="1">
            <a:off x="1973021" y="2932844"/>
            <a:ext cx="187900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5F6A6E-B5E0-2644-AF69-8AD35DA99D27}"/>
              </a:ext>
            </a:extLst>
          </p:cNvPr>
          <p:cNvCxnSpPr>
            <a:cxnSpLocks/>
          </p:cNvCxnSpPr>
          <p:nvPr/>
        </p:nvCxnSpPr>
        <p:spPr>
          <a:xfrm>
            <a:off x="1973021" y="3200193"/>
            <a:ext cx="187900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DB2A7-43CA-AA4A-8D01-5BB6185D1E4E}"/>
              </a:ext>
            </a:extLst>
          </p:cNvPr>
          <p:cNvSpPr txBox="1"/>
          <p:nvPr/>
        </p:nvSpPr>
        <p:spPr>
          <a:xfrm>
            <a:off x="9839550" y="108997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Spring Boot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53650F-167C-D04B-8F0E-CE53510FBEDE}"/>
              </a:ext>
            </a:extLst>
          </p:cNvPr>
          <p:cNvSpPr txBox="1"/>
          <p:nvPr/>
        </p:nvSpPr>
        <p:spPr>
          <a:xfrm>
            <a:off x="10025884" y="3159597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Go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E95AE3-7CB8-8649-B1F7-324FF41E1F35}"/>
              </a:ext>
            </a:extLst>
          </p:cNvPr>
          <p:cNvSpPr txBox="1"/>
          <p:nvPr/>
        </p:nvSpPr>
        <p:spPr>
          <a:xfrm>
            <a:off x="4142028" y="3033189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API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GATEWAY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7A9B6-9B2D-2F47-8B96-FE0F5EEB2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/>
          <a:stretch/>
        </p:blipFill>
        <p:spPr bwMode="auto">
          <a:xfrm>
            <a:off x="10161572" y="2407111"/>
            <a:ext cx="820776" cy="8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5853C9E-3203-E347-A222-9E6C5BD1F270}"/>
              </a:ext>
            </a:extLst>
          </p:cNvPr>
          <p:cNvSpPr txBox="1"/>
          <p:nvPr/>
        </p:nvSpPr>
        <p:spPr>
          <a:xfrm>
            <a:off x="10034526" y="527082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Flask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C210A9-BDE5-C246-A45B-BF8918D84486}"/>
              </a:ext>
            </a:extLst>
          </p:cNvPr>
          <p:cNvSpPr txBox="1"/>
          <p:nvPr/>
        </p:nvSpPr>
        <p:spPr>
          <a:xfrm>
            <a:off x="6668758" y="5181882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Discovery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1A176B4-8753-BD4E-A223-943EF5B874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2456" y="2415395"/>
            <a:ext cx="695866" cy="461085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F7915A-9A3C-9F4F-854D-B49832E8A887}"/>
              </a:ext>
            </a:extLst>
          </p:cNvPr>
          <p:cNvCxnSpPr>
            <a:cxnSpLocks/>
          </p:cNvCxnSpPr>
          <p:nvPr/>
        </p:nvCxnSpPr>
        <p:spPr>
          <a:xfrm>
            <a:off x="5130275" y="3674665"/>
            <a:ext cx="1314092" cy="10216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6CBEA6-F5CF-7547-909A-F2C2C93C2839}"/>
              </a:ext>
            </a:extLst>
          </p:cNvPr>
          <p:cNvCxnSpPr>
            <a:cxnSpLocks/>
          </p:cNvCxnSpPr>
          <p:nvPr/>
        </p:nvCxnSpPr>
        <p:spPr>
          <a:xfrm flipH="1" flipV="1">
            <a:off x="5301903" y="3541892"/>
            <a:ext cx="1301272" cy="1010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72158F1-6B7B-2244-A0AB-C6CFA738B976}"/>
              </a:ext>
            </a:extLst>
          </p:cNvPr>
          <p:cNvCxnSpPr>
            <a:cxnSpLocks/>
          </p:cNvCxnSpPr>
          <p:nvPr/>
        </p:nvCxnSpPr>
        <p:spPr>
          <a:xfrm flipH="1">
            <a:off x="7592560" y="1123145"/>
            <a:ext cx="2214042" cy="33953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6C35AF9-3BC8-0749-BEB7-B23D71395CC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869155" y="3194262"/>
            <a:ext cx="1809210" cy="17681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ABAD144-5117-314E-9A2A-C16B685F6CB4}"/>
              </a:ext>
            </a:extLst>
          </p:cNvPr>
          <p:cNvCxnSpPr>
            <a:cxnSpLocks/>
          </p:cNvCxnSpPr>
          <p:nvPr/>
        </p:nvCxnSpPr>
        <p:spPr>
          <a:xfrm flipH="1">
            <a:off x="7940483" y="5401524"/>
            <a:ext cx="17652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BD3D3C-1E37-9842-809C-630BF7460464}"/>
              </a:ext>
            </a:extLst>
          </p:cNvPr>
          <p:cNvCxnSpPr>
            <a:cxnSpLocks/>
          </p:cNvCxnSpPr>
          <p:nvPr/>
        </p:nvCxnSpPr>
        <p:spPr>
          <a:xfrm flipV="1">
            <a:off x="5500518" y="903503"/>
            <a:ext cx="4192119" cy="18642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2CF2517-CF5E-6F42-99F9-6D8DB68D04AE}"/>
              </a:ext>
            </a:extLst>
          </p:cNvPr>
          <p:cNvSpPr txBox="1"/>
          <p:nvPr/>
        </p:nvSpPr>
        <p:spPr>
          <a:xfrm>
            <a:off x="8211229" y="2587253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❶</a:t>
            </a:r>
            <a:endParaRPr kumimoji="1" lang="ko-KR" alt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5BB88C-F0FB-A049-AB0C-908006EA8535}"/>
              </a:ext>
            </a:extLst>
          </p:cNvPr>
          <p:cNvSpPr txBox="1"/>
          <p:nvPr/>
        </p:nvSpPr>
        <p:spPr>
          <a:xfrm>
            <a:off x="8576898" y="351989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❶</a:t>
            </a:r>
            <a:endParaRPr kumimoji="1" lang="ko-KR" altLang="en-US" sz="2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2A8E43-86AD-C847-9076-F7983E8F25B3}"/>
              </a:ext>
            </a:extLst>
          </p:cNvPr>
          <p:cNvSpPr txBox="1"/>
          <p:nvPr/>
        </p:nvSpPr>
        <p:spPr>
          <a:xfrm>
            <a:off x="8752638" y="49806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❶</a:t>
            </a:r>
            <a:endParaRPr kumimoji="1" lang="ko-KR" altLang="en-US" sz="2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0C11A4-6DF2-224F-8F3A-834A5905F074}"/>
              </a:ext>
            </a:extLst>
          </p:cNvPr>
          <p:cNvSpPr txBox="1"/>
          <p:nvPr/>
        </p:nvSpPr>
        <p:spPr>
          <a:xfrm>
            <a:off x="2574092" y="327675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❷</a:t>
            </a:r>
            <a:endParaRPr kumimoji="1" lang="ko-KR" altLang="en-US" sz="2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C09B6D-43E4-F14B-ACF2-2DAD88120E5C}"/>
              </a:ext>
            </a:extLst>
          </p:cNvPr>
          <p:cNvSpPr txBox="1"/>
          <p:nvPr/>
        </p:nvSpPr>
        <p:spPr>
          <a:xfrm>
            <a:off x="5282535" y="421823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❸</a:t>
            </a:r>
            <a:endParaRPr kumimoji="1" lang="ko-KR" alt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EEC4C6-5357-B240-B42D-579A878C2D67}"/>
              </a:ext>
            </a:extLst>
          </p:cNvPr>
          <p:cNvSpPr txBox="1"/>
          <p:nvPr/>
        </p:nvSpPr>
        <p:spPr>
          <a:xfrm>
            <a:off x="5943915" y="3687099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❹</a:t>
            </a:r>
            <a:endParaRPr kumimoji="1"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913238-16BE-D14F-B57B-7544E67F7730}"/>
              </a:ext>
            </a:extLst>
          </p:cNvPr>
          <p:cNvSpPr txBox="1"/>
          <p:nvPr/>
        </p:nvSpPr>
        <p:spPr>
          <a:xfrm>
            <a:off x="7100117" y="149908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❺</a:t>
            </a:r>
            <a:endParaRPr kumimoji="1"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CDA15A-2308-914E-B48C-CF074B1A1EDE}"/>
              </a:ext>
            </a:extLst>
          </p:cNvPr>
          <p:cNvSpPr txBox="1"/>
          <p:nvPr/>
        </p:nvSpPr>
        <p:spPr>
          <a:xfrm>
            <a:off x="2571890" y="240711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❻</a:t>
            </a:r>
            <a:endParaRPr kumimoji="1" lang="ko-KR" altLang="en-US" sz="2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CAC9364-557F-994A-8BA4-EF9712C26207}"/>
              </a:ext>
            </a:extLst>
          </p:cNvPr>
          <p:cNvSpPr txBox="1"/>
          <p:nvPr/>
        </p:nvSpPr>
        <p:spPr>
          <a:xfrm>
            <a:off x="1245958" y="3668688"/>
            <a:ext cx="293862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http://</a:t>
            </a:r>
            <a:r>
              <a:rPr kumimoji="1" lang="en-US" altLang="ko-KR" sz="1400" dirty="0" err="1">
                <a:latin typeface="Noto Sans KR" panose="020B0500000000000000" pitchFamily="34" charset="-128"/>
                <a:ea typeface="Noto Sans KR" panose="020B0500000000000000" pitchFamily="34" charset="-128"/>
              </a:rPr>
              <a:t>apigateway</a:t>
            </a:r>
            <a:r>
              <a:rPr kumimoji="1" lang="en-US" altLang="ko-KR" sz="1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/spring-service</a:t>
            </a:r>
            <a:endParaRPr kumimoji="1" lang="ko-KR" altLang="en-US" sz="1400" dirty="0">
              <a:latin typeface="Noto Sans KR" panose="020B0500000000000000" pitchFamily="34" charset="-128"/>
              <a:ea typeface="Noto Sans KR" panose="020B0500000000000000" pitchFamily="34" charset="-128"/>
            </a:endParaRPr>
          </a:p>
        </p:txBody>
      </p:sp>
      <p:pic>
        <p:nvPicPr>
          <p:cNvPr id="4" name="그림 3" descr="텍스트이(가) 표시된 사진&#10;&#10;자동 생성된 설명">
            <a:extLst>
              <a:ext uri="{FF2B5EF4-FFF2-40B4-BE49-F238E27FC236}">
                <a16:creationId xmlns:a16="http://schemas.microsoft.com/office/drawing/2014/main" id="{D7DDCCA4-C634-B74C-A687-825D0E45A2B9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2695813" y="287939"/>
            <a:ext cx="3151520" cy="14485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1990948-2A85-9A43-B741-9658A7CDBF82}"/>
              </a:ext>
            </a:extLst>
          </p:cNvPr>
          <p:cNvSpPr txBox="1"/>
          <p:nvPr/>
        </p:nvSpPr>
        <p:spPr>
          <a:xfrm>
            <a:off x="4009971" y="296189"/>
            <a:ext cx="183736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API GATEWAY </a:t>
            </a:r>
            <a:r>
              <a:rPr kumimoji="1" lang="en-US" altLang="ko-KR" sz="1400" dirty="0" err="1">
                <a:solidFill>
                  <a:schemeClr val="bg1"/>
                </a:solidFill>
                <a:latin typeface="BM DoHyeon OTF" panose="020B0600000101010101" pitchFamily="34" charset="-127"/>
                <a:ea typeface="BM DoHyeon OTF" panose="020B0600000101010101" pitchFamily="34" charset="-127"/>
              </a:rPr>
              <a:t>yml</a:t>
            </a:r>
            <a:endParaRPr kumimoji="1" lang="ko-KR" altLang="en-US" sz="1400" dirty="0">
              <a:solidFill>
                <a:schemeClr val="bg1"/>
              </a:solidFill>
              <a:latin typeface="BM DoHyeon OTF" panose="020B0600000101010101" pitchFamily="34" charset="-127"/>
              <a:ea typeface="BM DoHyeon OTF" panose="020B0600000101010101" pitchFamily="34" charset="-127"/>
            </a:endParaRPr>
          </a:p>
        </p:txBody>
      </p:sp>
      <p:cxnSp>
        <p:nvCxnSpPr>
          <p:cNvPr id="8" name="구부러진 연결선[U] 7">
            <a:extLst>
              <a:ext uri="{FF2B5EF4-FFF2-40B4-BE49-F238E27FC236}">
                <a16:creationId xmlns:a16="http://schemas.microsoft.com/office/drawing/2014/main" id="{83E1EA04-ED32-FE4C-A9E5-BDEEBDA5BCD6}"/>
              </a:ext>
            </a:extLst>
          </p:cNvPr>
          <p:cNvCxnSpPr>
            <a:cxnSpLocks/>
            <a:stCxn id="28" idx="0"/>
          </p:cNvCxnSpPr>
          <p:nvPr/>
        </p:nvCxnSpPr>
        <p:spPr>
          <a:xfrm rot="16200000" flipV="1">
            <a:off x="4366547" y="1877381"/>
            <a:ext cx="383397" cy="264290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34338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 descr="텍스트이(가) 표시된 사진&#10;&#10;자동 생성된 설명">
            <a:extLst>
              <a:ext uri="{FF2B5EF4-FFF2-40B4-BE49-F238E27FC236}">
                <a16:creationId xmlns:a16="http://schemas.microsoft.com/office/drawing/2014/main" id="{AC6A1069-9669-344D-A12B-4148B32332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9415" y="285750"/>
            <a:ext cx="7610257" cy="647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74914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B15BEBB7-F350-7041-9529-4F4A02F95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4214" y="2510658"/>
            <a:ext cx="8239386" cy="2607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9068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28183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netflix_eureka">
            <a:extLst>
              <a:ext uri="{FF2B5EF4-FFF2-40B4-BE49-F238E27FC236}">
                <a16:creationId xmlns:a16="http://schemas.microsoft.com/office/drawing/2014/main" id="{AE50360E-AC4D-5E46-B03B-443553C164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6974" y="2578676"/>
            <a:ext cx="2295525" cy="17006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49903990-3379-874D-ABC4-098D65BB86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31237" y="2657899"/>
            <a:ext cx="2183790" cy="14469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528AEC3-7E72-7E41-A201-5D102A242C33}"/>
              </a:ext>
            </a:extLst>
          </p:cNvPr>
          <p:cNvSpPr txBox="1"/>
          <p:nvPr/>
        </p:nvSpPr>
        <p:spPr>
          <a:xfrm>
            <a:off x="8058150" y="520065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433874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육각형[H] 8">
            <a:extLst>
              <a:ext uri="{FF2B5EF4-FFF2-40B4-BE49-F238E27FC236}">
                <a16:creationId xmlns:a16="http://schemas.microsoft.com/office/drawing/2014/main" id="{2D038ABB-0C45-0B4B-9114-D8C675C4B4FB}"/>
              </a:ext>
            </a:extLst>
          </p:cNvPr>
          <p:cNvSpPr/>
          <p:nvPr/>
        </p:nvSpPr>
        <p:spPr>
          <a:xfrm rot="1800000">
            <a:off x="8657475" y="995944"/>
            <a:ext cx="2431902" cy="2144739"/>
          </a:xfrm>
          <a:prstGeom prst="hexagon">
            <a:avLst>
              <a:gd name="adj" fmla="val 27982"/>
              <a:gd name="vf" fmla="val 115470"/>
            </a:avLst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5" name="다이아몬드 14">
            <a:extLst>
              <a:ext uri="{FF2B5EF4-FFF2-40B4-BE49-F238E27FC236}">
                <a16:creationId xmlns:a16="http://schemas.microsoft.com/office/drawing/2014/main" id="{1B728A3E-A023-7C44-BE24-3AFA1EC05978}"/>
              </a:ext>
            </a:extLst>
          </p:cNvPr>
          <p:cNvSpPr/>
          <p:nvPr/>
        </p:nvSpPr>
        <p:spPr>
          <a:xfrm>
            <a:off x="8786138" y="812773"/>
            <a:ext cx="2174577" cy="1255541"/>
          </a:xfrm>
          <a:prstGeom prst="diamond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6" name="육각형[H] 15">
            <a:extLst>
              <a:ext uri="{FF2B5EF4-FFF2-40B4-BE49-F238E27FC236}">
                <a16:creationId xmlns:a16="http://schemas.microsoft.com/office/drawing/2014/main" id="{460D4A93-9B69-C74E-9A29-05C9E5629CD4}"/>
              </a:ext>
            </a:extLst>
          </p:cNvPr>
          <p:cNvSpPr/>
          <p:nvPr/>
        </p:nvSpPr>
        <p:spPr>
          <a:xfrm rot="1800000">
            <a:off x="4765779" y="978707"/>
            <a:ext cx="2431902" cy="2144739"/>
          </a:xfrm>
          <a:prstGeom prst="hexagon">
            <a:avLst>
              <a:gd name="adj" fmla="val 27982"/>
              <a:gd name="vf" fmla="val 115470"/>
            </a:avLst>
          </a:prstGeom>
          <a:noFill/>
          <a:ln w="63500">
            <a:solidFill>
              <a:srgbClr val="2537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7" name="다이아몬드 16">
            <a:extLst>
              <a:ext uri="{FF2B5EF4-FFF2-40B4-BE49-F238E27FC236}">
                <a16:creationId xmlns:a16="http://schemas.microsoft.com/office/drawing/2014/main" id="{32EE46EA-27CB-324A-A9D0-1696E3781DDC}"/>
              </a:ext>
            </a:extLst>
          </p:cNvPr>
          <p:cNvSpPr/>
          <p:nvPr/>
        </p:nvSpPr>
        <p:spPr>
          <a:xfrm>
            <a:off x="4903748" y="812773"/>
            <a:ext cx="2174577" cy="1255541"/>
          </a:xfrm>
          <a:prstGeom prst="diamond">
            <a:avLst/>
          </a:prstGeom>
          <a:solidFill>
            <a:srgbClr val="25374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7D0C457A-B149-8C4D-916C-E1992E8985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070" y="-1163320"/>
            <a:ext cx="927100" cy="977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86071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E4E2AB6C-24F3-2944-90A8-49D11AF7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4429036"/>
            <a:ext cx="1662768" cy="1732340"/>
          </a:xfrm>
          <a:prstGeom prst="rect">
            <a:avLst/>
          </a:prstGeom>
        </p:spPr>
      </p:pic>
      <p:pic>
        <p:nvPicPr>
          <p:cNvPr id="26" name="그림 25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0DABFF99-9DAC-5B4E-BBF0-83EE040F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38" y="2345988"/>
            <a:ext cx="1662768" cy="1732340"/>
          </a:xfrm>
          <a:prstGeom prst="rect">
            <a:avLst/>
          </a:prstGeom>
        </p:spPr>
      </p:pic>
      <p:pic>
        <p:nvPicPr>
          <p:cNvPr id="10" name="그림 9" descr="텍스트, 테이블, 작업대이(가) 표시된 사진&#10;&#10;자동 생성된 설명">
            <a:extLst>
              <a:ext uri="{FF2B5EF4-FFF2-40B4-BE49-F238E27FC236}">
                <a16:creationId xmlns:a16="http://schemas.microsoft.com/office/drawing/2014/main" id="{31EAED2E-21AC-6D41-A934-34EC2E11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89831" y="-2270006"/>
            <a:ext cx="2010013" cy="2194197"/>
          </a:xfrm>
          <a:prstGeom prst="rect">
            <a:avLst/>
          </a:prstGeom>
        </p:spPr>
      </p:pic>
      <p:pic>
        <p:nvPicPr>
          <p:cNvPr id="7" name="그림 6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BF0B2980-7DCD-CE49-8B53-A9B37FE5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56975"/>
            <a:ext cx="1662768" cy="173234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EED87CBC-3AEC-7E44-82A3-BF8E8149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07" y="432051"/>
            <a:ext cx="507233" cy="5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9F45A55E-1642-C449-B79D-80DAA54B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90" y="4593789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8" descr="Google Chrome Browser">
            <a:extLst>
              <a:ext uri="{FF2B5EF4-FFF2-40B4-BE49-F238E27FC236}">
                <a16:creationId xmlns:a16="http://schemas.microsoft.com/office/drawing/2014/main" id="{572CCD35-8E60-A243-B5B7-D55C392F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0323" y="2782340"/>
            <a:ext cx="857464" cy="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705869D8-C675-ED4F-9858-B16C7F29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8353" y="2311410"/>
            <a:ext cx="1662768" cy="1732340"/>
          </a:xfrm>
          <a:prstGeom prst="rect">
            <a:avLst/>
          </a:prstGeom>
        </p:spPr>
      </p:pic>
      <p:pic>
        <p:nvPicPr>
          <p:cNvPr id="30" name="Picture 2" descr="netflix_eureka">
            <a:extLst>
              <a:ext uri="{FF2B5EF4-FFF2-40B4-BE49-F238E27FC236}">
                <a16:creationId xmlns:a16="http://schemas.microsoft.com/office/drawing/2014/main" id="{5B1CF8D7-16B1-5F4F-A1BB-DE32D143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2926" y="2503460"/>
            <a:ext cx="667556" cy="4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7364E8-B2E0-D849-B6C3-5AFB3B65F554}"/>
              </a:ext>
            </a:extLst>
          </p:cNvPr>
          <p:cNvCxnSpPr>
            <a:cxnSpLocks/>
          </p:cNvCxnSpPr>
          <p:nvPr/>
        </p:nvCxnSpPr>
        <p:spPr>
          <a:xfrm flipH="1">
            <a:off x="5531261" y="1507824"/>
            <a:ext cx="4161376" cy="1274516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5F6A6E-B5E0-2644-AF69-8AD35DA99D27}"/>
              </a:ext>
            </a:extLst>
          </p:cNvPr>
          <p:cNvCxnSpPr>
            <a:cxnSpLocks/>
          </p:cNvCxnSpPr>
          <p:nvPr/>
        </p:nvCxnSpPr>
        <p:spPr>
          <a:xfrm>
            <a:off x="1955337" y="3336595"/>
            <a:ext cx="187900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DB2A7-43CA-AA4A-8D01-5BB6185D1E4E}"/>
              </a:ext>
            </a:extLst>
          </p:cNvPr>
          <p:cNvSpPr txBox="1"/>
          <p:nvPr/>
        </p:nvSpPr>
        <p:spPr>
          <a:xfrm>
            <a:off x="10023895" y="1089976"/>
            <a:ext cx="10246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Auth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53650F-167C-D04B-8F0E-CE53510FBEDE}"/>
              </a:ext>
            </a:extLst>
          </p:cNvPr>
          <p:cNvSpPr txBox="1"/>
          <p:nvPr/>
        </p:nvSpPr>
        <p:spPr>
          <a:xfrm>
            <a:off x="10027965" y="3177493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Coupon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7A9B6-9B2D-2F47-8B96-FE0F5EEB2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/>
          <a:stretch/>
        </p:blipFill>
        <p:spPr bwMode="auto">
          <a:xfrm>
            <a:off x="10175845" y="2425007"/>
            <a:ext cx="820776" cy="8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5853C9E-3203-E347-A222-9E6C5BD1F270}"/>
              </a:ext>
            </a:extLst>
          </p:cNvPr>
          <p:cNvSpPr txBox="1"/>
          <p:nvPr/>
        </p:nvSpPr>
        <p:spPr>
          <a:xfrm>
            <a:off x="10034526" y="527082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Order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60514A-920C-5146-B2B1-FE7F7818BA1D}"/>
              </a:ext>
            </a:extLst>
          </p:cNvPr>
          <p:cNvSpPr/>
          <p:nvPr/>
        </p:nvSpPr>
        <p:spPr>
          <a:xfrm>
            <a:off x="4794256" y="1771782"/>
            <a:ext cx="515448" cy="46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104A32A6-01E0-0B49-895A-C5FAD3D57B67}"/>
              </a:ext>
            </a:extLst>
          </p:cNvPr>
          <p:cNvCxnSpPr>
            <a:cxnSpLocks/>
          </p:cNvCxnSpPr>
          <p:nvPr/>
        </p:nvCxnSpPr>
        <p:spPr>
          <a:xfrm flipH="1">
            <a:off x="5531260" y="3229244"/>
            <a:ext cx="4218287" cy="0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F61F3865-0ED3-D144-B2A1-7FA7E2C06B15}"/>
              </a:ext>
            </a:extLst>
          </p:cNvPr>
          <p:cNvCxnSpPr>
            <a:cxnSpLocks/>
          </p:cNvCxnSpPr>
          <p:nvPr/>
        </p:nvCxnSpPr>
        <p:spPr>
          <a:xfrm flipH="1" flipV="1">
            <a:off x="5531260" y="3685395"/>
            <a:ext cx="4161377" cy="1259102"/>
          </a:xfrm>
          <a:prstGeom prst="straightConnector1">
            <a:avLst/>
          </a:prstGeom>
          <a:ln w="444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B9DCD82-194A-BD4A-AEBB-1900EAA3AB35}"/>
              </a:ext>
            </a:extLst>
          </p:cNvPr>
          <p:cNvSpPr txBox="1"/>
          <p:nvPr/>
        </p:nvSpPr>
        <p:spPr>
          <a:xfrm rot="20700000">
            <a:off x="7235884" y="1647165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BE4D566-D3F0-D441-9197-F8F96C440D8D}"/>
              </a:ext>
            </a:extLst>
          </p:cNvPr>
          <p:cNvSpPr txBox="1"/>
          <p:nvPr/>
        </p:nvSpPr>
        <p:spPr>
          <a:xfrm>
            <a:off x="7427938" y="2715915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6C7F96F-B567-C14B-BBA1-2DFFEC3F296C}"/>
              </a:ext>
            </a:extLst>
          </p:cNvPr>
          <p:cNvSpPr txBox="1"/>
          <p:nvPr/>
        </p:nvSpPr>
        <p:spPr>
          <a:xfrm rot="900000">
            <a:off x="7466019" y="3918041"/>
            <a:ext cx="75212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2400" dirty="0">
                <a:latin typeface="Noto Sans KR" panose="020B0500000000000000" pitchFamily="34" charset="-128"/>
                <a:ea typeface="Noto Sans KR" panose="020B0500000000000000" pitchFamily="34" charset="-128"/>
              </a:rPr>
              <a:t>등록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E9A853B-0EED-F346-90D3-E3C048266807}"/>
              </a:ext>
            </a:extLst>
          </p:cNvPr>
          <p:cNvSpPr txBox="1"/>
          <p:nvPr/>
        </p:nvSpPr>
        <p:spPr>
          <a:xfrm>
            <a:off x="4207277" y="3116620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Discovery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AE603788-3714-204E-A248-ED7C0DF025AA}"/>
              </a:ext>
            </a:extLst>
          </p:cNvPr>
          <p:cNvCxnSpPr>
            <a:cxnSpLocks/>
          </p:cNvCxnSpPr>
          <p:nvPr/>
        </p:nvCxnSpPr>
        <p:spPr>
          <a:xfrm flipH="1">
            <a:off x="1955338" y="3083149"/>
            <a:ext cx="1879000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53869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5EB667F2-B565-7541-9FD9-53BAD597CB8E}"/>
              </a:ext>
            </a:extLst>
          </p:cNvPr>
          <p:cNvSpPr/>
          <p:nvPr/>
        </p:nvSpPr>
        <p:spPr>
          <a:xfrm>
            <a:off x="3762703" y="178683"/>
            <a:ext cx="7966842" cy="6274670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50" name="그림 49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E4E2AB6C-24F3-2944-90A8-49D11AF7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4429036"/>
            <a:ext cx="1662768" cy="1732340"/>
          </a:xfrm>
          <a:prstGeom prst="rect">
            <a:avLst/>
          </a:prstGeom>
        </p:spPr>
      </p:pic>
      <p:pic>
        <p:nvPicPr>
          <p:cNvPr id="26" name="그림 25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0DABFF99-9DAC-5B4E-BBF0-83EE040F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65" y="2328092"/>
            <a:ext cx="1662768" cy="1732340"/>
          </a:xfrm>
          <a:prstGeom prst="rect">
            <a:avLst/>
          </a:prstGeom>
        </p:spPr>
      </p:pic>
      <p:pic>
        <p:nvPicPr>
          <p:cNvPr id="10" name="그림 9" descr="텍스트, 테이블, 작업대이(가) 표시된 사진&#10;&#10;자동 생성된 설명">
            <a:extLst>
              <a:ext uri="{FF2B5EF4-FFF2-40B4-BE49-F238E27FC236}">
                <a16:creationId xmlns:a16="http://schemas.microsoft.com/office/drawing/2014/main" id="{31EAED2E-21AC-6D41-A934-34EC2E11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75" y="-2544536"/>
            <a:ext cx="2010013" cy="2194197"/>
          </a:xfrm>
          <a:prstGeom prst="rect">
            <a:avLst/>
          </a:prstGeom>
        </p:spPr>
      </p:pic>
      <p:pic>
        <p:nvPicPr>
          <p:cNvPr id="7" name="그림 6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BF0B2980-7DCD-CE49-8B53-A9B37FE5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56975"/>
            <a:ext cx="1662768" cy="173234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EED87CBC-3AEC-7E44-82A3-BF8E8149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07" y="432051"/>
            <a:ext cx="507233" cy="5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9F45A55E-1642-C449-B79D-80DAA54B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90" y="4593789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274A1525-3CFE-A144-A59E-3033FC58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22" y="2201224"/>
            <a:ext cx="1676735" cy="1746891"/>
          </a:xfrm>
          <a:prstGeom prst="rect">
            <a:avLst/>
          </a:prstGeom>
        </p:spPr>
      </p:pic>
      <p:pic>
        <p:nvPicPr>
          <p:cNvPr id="29" name="Picture 8" descr="Google Chrome Browser">
            <a:extLst>
              <a:ext uri="{FF2B5EF4-FFF2-40B4-BE49-F238E27FC236}">
                <a16:creationId xmlns:a16="http://schemas.microsoft.com/office/drawing/2014/main" id="{572CCD35-8E60-A243-B5B7-D55C392F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7" y="2645938"/>
            <a:ext cx="857464" cy="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705869D8-C675-ED4F-9858-B16C7F29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433" y="4360556"/>
            <a:ext cx="1662768" cy="1732340"/>
          </a:xfrm>
          <a:prstGeom prst="rect">
            <a:avLst/>
          </a:prstGeom>
        </p:spPr>
      </p:pic>
      <p:pic>
        <p:nvPicPr>
          <p:cNvPr id="30" name="Picture 2" descr="netflix_eureka">
            <a:extLst>
              <a:ext uri="{FF2B5EF4-FFF2-40B4-BE49-F238E27FC236}">
                <a16:creationId xmlns:a16="http://schemas.microsoft.com/office/drawing/2014/main" id="{5B1CF8D7-16B1-5F4F-A1BB-DE32D143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06" y="4552606"/>
            <a:ext cx="667556" cy="4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7364E8-B2E0-D849-B6C3-5AFB3B65F554}"/>
              </a:ext>
            </a:extLst>
          </p:cNvPr>
          <p:cNvCxnSpPr>
            <a:cxnSpLocks/>
          </p:cNvCxnSpPr>
          <p:nvPr/>
        </p:nvCxnSpPr>
        <p:spPr>
          <a:xfrm flipH="1">
            <a:off x="1973021" y="2932844"/>
            <a:ext cx="160049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5F6A6E-B5E0-2644-AF69-8AD35DA99D27}"/>
              </a:ext>
            </a:extLst>
          </p:cNvPr>
          <p:cNvCxnSpPr>
            <a:cxnSpLocks/>
          </p:cNvCxnSpPr>
          <p:nvPr/>
        </p:nvCxnSpPr>
        <p:spPr>
          <a:xfrm>
            <a:off x="1973021" y="3200193"/>
            <a:ext cx="1600496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DB2A7-43CA-AA4A-8D01-5BB6185D1E4E}"/>
              </a:ext>
            </a:extLst>
          </p:cNvPr>
          <p:cNvSpPr txBox="1"/>
          <p:nvPr/>
        </p:nvSpPr>
        <p:spPr>
          <a:xfrm>
            <a:off x="9839550" y="1089976"/>
            <a:ext cx="13933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Spring Boot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53650F-167C-D04B-8F0E-CE53510FBEDE}"/>
              </a:ext>
            </a:extLst>
          </p:cNvPr>
          <p:cNvSpPr txBox="1"/>
          <p:nvPr/>
        </p:nvSpPr>
        <p:spPr>
          <a:xfrm>
            <a:off x="10025884" y="3159597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Go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E95AE3-7CB8-8649-B1F7-324FF41E1F35}"/>
              </a:ext>
            </a:extLst>
          </p:cNvPr>
          <p:cNvSpPr txBox="1"/>
          <p:nvPr/>
        </p:nvSpPr>
        <p:spPr>
          <a:xfrm>
            <a:off x="4142028" y="3033189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API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GATEWAY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7A9B6-9B2D-2F47-8B96-FE0F5EEB2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/>
          <a:stretch/>
        </p:blipFill>
        <p:spPr bwMode="auto">
          <a:xfrm>
            <a:off x="10161572" y="2407111"/>
            <a:ext cx="820776" cy="8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5853C9E-3203-E347-A222-9E6C5BD1F270}"/>
              </a:ext>
            </a:extLst>
          </p:cNvPr>
          <p:cNvSpPr txBox="1"/>
          <p:nvPr/>
        </p:nvSpPr>
        <p:spPr>
          <a:xfrm>
            <a:off x="10034526" y="527082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Flask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C210A9-BDE5-C246-A45B-BF8918D84486}"/>
              </a:ext>
            </a:extLst>
          </p:cNvPr>
          <p:cNvSpPr txBox="1"/>
          <p:nvPr/>
        </p:nvSpPr>
        <p:spPr>
          <a:xfrm>
            <a:off x="6668758" y="5181882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Discovery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60514A-920C-5146-B2B1-FE7F7818BA1D}"/>
              </a:ext>
            </a:extLst>
          </p:cNvPr>
          <p:cNvSpPr/>
          <p:nvPr/>
        </p:nvSpPr>
        <p:spPr>
          <a:xfrm>
            <a:off x="4794256" y="1771782"/>
            <a:ext cx="515448" cy="46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1A176B4-8753-BD4E-A223-943EF5B874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2456" y="2415395"/>
            <a:ext cx="695866" cy="461085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2A44A435-B725-E844-8BE3-E3BBF8E298B9}"/>
              </a:ext>
            </a:extLst>
          </p:cNvPr>
          <p:cNvSpPr txBox="1"/>
          <p:nvPr/>
        </p:nvSpPr>
        <p:spPr>
          <a:xfrm>
            <a:off x="3874326" y="391180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마이크로서비스</a:t>
            </a:r>
          </a:p>
        </p:txBody>
      </p:sp>
    </p:spTree>
    <p:extLst>
      <p:ext uri="{BB962C8B-B14F-4D97-AF65-F5344CB8AC3E}">
        <p14:creationId xmlns:p14="http://schemas.microsoft.com/office/powerpoint/2010/main" val="3647676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iPhone XR White Mockup PNG Image | Free Download | Search png, Iphone  mockup, Phone mockup">
            <a:extLst>
              <a:ext uri="{FF2B5EF4-FFF2-40B4-BE49-F238E27FC236}">
                <a16:creationId xmlns:a16="http://schemas.microsoft.com/office/drawing/2014/main" id="{486C14E7-740E-0E4E-93F9-99DC3BE9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1" y="1519748"/>
            <a:ext cx="1304544" cy="130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CE83FE-FB71-F34E-92AD-4FFAD50704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>
            <a:off x="728472" y="3950208"/>
            <a:ext cx="941832" cy="941832"/>
          </a:xfrm>
          <a:prstGeom prst="rect">
            <a:avLst/>
          </a:prstGeom>
        </p:spPr>
      </p:pic>
      <p:pic>
        <p:nvPicPr>
          <p:cNvPr id="8" name="Picture 8" descr="Google Chrome Browser">
            <a:extLst>
              <a:ext uri="{FF2B5EF4-FFF2-40B4-BE49-F238E27FC236}">
                <a16:creationId xmlns:a16="http://schemas.microsoft.com/office/drawing/2014/main" id="{2223439F-D7E2-B542-9126-73836A26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69" y="4129982"/>
            <a:ext cx="399837" cy="39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CE0FF2-48AB-3744-9118-A6637FEDAF00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25011" t="8355" r="26563" b="6846"/>
          <a:stretch/>
        </p:blipFill>
        <p:spPr>
          <a:xfrm>
            <a:off x="968412" y="1944169"/>
            <a:ext cx="484478" cy="5090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4C35D1-3431-DD4E-BD7C-9D03E0EA1782}"/>
              </a:ext>
            </a:extLst>
          </p:cNvPr>
          <p:cNvSpPr/>
          <p:nvPr/>
        </p:nvSpPr>
        <p:spPr>
          <a:xfrm>
            <a:off x="3864863" y="963168"/>
            <a:ext cx="6754369" cy="4681728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4" name="그림 13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852FC441-4FC1-2A4B-B614-47B2CE9240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03004" y="3783173"/>
            <a:ext cx="1662768" cy="1732340"/>
          </a:xfrm>
          <a:prstGeom prst="rect">
            <a:avLst/>
          </a:prstGeom>
        </p:spPr>
      </p:pic>
      <p:pic>
        <p:nvPicPr>
          <p:cNvPr id="15" name="그림 14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138EBC50-02C3-5046-BB1F-EBE2F507D99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9470" y="2482432"/>
            <a:ext cx="1662768" cy="1732340"/>
          </a:xfrm>
          <a:prstGeom prst="rect">
            <a:avLst/>
          </a:prstGeom>
        </p:spPr>
      </p:pic>
      <p:pic>
        <p:nvPicPr>
          <p:cNvPr id="16" name="그림 15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D74FAB59-D9B4-6B47-B4C9-3A7FEF9C99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18223" y="1166016"/>
            <a:ext cx="1662768" cy="173234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AD7D907A-4C6B-814A-8F91-4B3EF0B3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5990" y="1341092"/>
            <a:ext cx="507233" cy="5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8624F3C8-55D3-AA44-A8DF-85FA0A46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54" y="3947926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EC0869-E061-3149-B03E-AF5B6EFB8BB7}"/>
              </a:ext>
            </a:extLst>
          </p:cNvPr>
          <p:cNvSpPr txBox="1"/>
          <p:nvPr/>
        </p:nvSpPr>
        <p:spPr>
          <a:xfrm>
            <a:off x="7237286" y="1999017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Auth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8703B-5CDE-324C-B25E-88BEB5EF2237}"/>
              </a:ext>
            </a:extLst>
          </p:cNvPr>
          <p:cNvSpPr txBox="1"/>
          <p:nvPr/>
        </p:nvSpPr>
        <p:spPr>
          <a:xfrm>
            <a:off x="9076989" y="3338321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Coupon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290920B-EA10-F748-B9B4-68AB66048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/>
          <a:stretch/>
        </p:blipFill>
        <p:spPr bwMode="auto">
          <a:xfrm>
            <a:off x="9212677" y="2561451"/>
            <a:ext cx="820776" cy="8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4A28539-1A33-CD41-817B-7BF39FB6E3D1}"/>
              </a:ext>
            </a:extLst>
          </p:cNvPr>
          <p:cNvSpPr txBox="1"/>
          <p:nvPr/>
        </p:nvSpPr>
        <p:spPr>
          <a:xfrm>
            <a:off x="7357082" y="4637151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Order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650FED-36D2-C440-B105-16045583DCA0}"/>
              </a:ext>
            </a:extLst>
          </p:cNvPr>
          <p:cNvSpPr txBox="1"/>
          <p:nvPr/>
        </p:nvSpPr>
        <p:spPr>
          <a:xfrm>
            <a:off x="3987557" y="108636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마이크로서비스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9FBFC4-8712-AA47-A0FA-A7733B9D2F3F}"/>
              </a:ext>
            </a:extLst>
          </p:cNvPr>
          <p:cNvSpPr/>
          <p:nvPr/>
        </p:nvSpPr>
        <p:spPr>
          <a:xfrm>
            <a:off x="414690" y="963168"/>
            <a:ext cx="1686903" cy="4681728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FD775D67-62B9-794B-AC49-8E7107ED3ADF}"/>
              </a:ext>
            </a:extLst>
          </p:cNvPr>
          <p:cNvCxnSpPr>
            <a:cxnSpLocks/>
          </p:cNvCxnSpPr>
          <p:nvPr/>
        </p:nvCxnSpPr>
        <p:spPr>
          <a:xfrm flipV="1">
            <a:off x="2200402" y="2035152"/>
            <a:ext cx="4816630" cy="1146048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F809AB94-2E34-B94E-B657-4AAF33B7A0EC}"/>
              </a:ext>
            </a:extLst>
          </p:cNvPr>
          <p:cNvCxnSpPr>
            <a:cxnSpLocks/>
          </p:cNvCxnSpPr>
          <p:nvPr/>
        </p:nvCxnSpPr>
        <p:spPr>
          <a:xfrm flipV="1">
            <a:off x="2200402" y="3345953"/>
            <a:ext cx="6546911" cy="9703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0EE950E-9B87-F944-BB23-4D57F9E8E273}"/>
              </a:ext>
            </a:extLst>
          </p:cNvPr>
          <p:cNvCxnSpPr>
            <a:cxnSpLocks/>
          </p:cNvCxnSpPr>
          <p:nvPr/>
        </p:nvCxnSpPr>
        <p:spPr>
          <a:xfrm>
            <a:off x="2200402" y="3642900"/>
            <a:ext cx="4802602" cy="110155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FC76BA7-0D65-E742-8BE3-D3E4F5086172}"/>
              </a:ext>
            </a:extLst>
          </p:cNvPr>
          <p:cNvSpPr txBox="1"/>
          <p:nvPr/>
        </p:nvSpPr>
        <p:spPr>
          <a:xfrm>
            <a:off x="636817" y="105679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클라이언트</a:t>
            </a:r>
          </a:p>
        </p:txBody>
      </p:sp>
    </p:spTree>
    <p:extLst>
      <p:ext uri="{BB962C8B-B14F-4D97-AF65-F5344CB8AC3E}">
        <p14:creationId xmlns:p14="http://schemas.microsoft.com/office/powerpoint/2010/main" val="13517158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그림 13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852FC441-4FC1-2A4B-B614-47B2CE9240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308" y="2971189"/>
            <a:ext cx="1662768" cy="1732340"/>
          </a:xfrm>
          <a:prstGeom prst="rect">
            <a:avLst/>
          </a:prstGeom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8624F3C8-55D3-AA44-A8DF-85FA0A463A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58" y="3135942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4" name="Picture 2" descr="iPhone XR White Mockup PNG Image | Free Download | Search png, Iphone  mockup, Phone mockup">
            <a:extLst>
              <a:ext uri="{FF2B5EF4-FFF2-40B4-BE49-F238E27FC236}">
                <a16:creationId xmlns:a16="http://schemas.microsoft.com/office/drawing/2014/main" id="{486C14E7-740E-0E4E-93F9-99DC3BE961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941" y="1519748"/>
            <a:ext cx="1304544" cy="13045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8CE83FE-FB71-F34E-92AD-4FFAD50704C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H="1">
            <a:off x="728472" y="3950208"/>
            <a:ext cx="941832" cy="941832"/>
          </a:xfrm>
          <a:prstGeom prst="rect">
            <a:avLst/>
          </a:prstGeom>
        </p:spPr>
      </p:pic>
      <p:pic>
        <p:nvPicPr>
          <p:cNvPr id="8" name="Picture 8" descr="Google Chrome Browser">
            <a:extLst>
              <a:ext uri="{FF2B5EF4-FFF2-40B4-BE49-F238E27FC236}">
                <a16:creationId xmlns:a16="http://schemas.microsoft.com/office/drawing/2014/main" id="{2223439F-D7E2-B542-9126-73836A2621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9469" y="4129982"/>
            <a:ext cx="399837" cy="399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DCE0FF2-48AB-3744-9118-A6637FEDAF00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l="25011" t="8355" r="26563" b="6846"/>
          <a:stretch/>
        </p:blipFill>
        <p:spPr>
          <a:xfrm>
            <a:off x="968412" y="1944169"/>
            <a:ext cx="484478" cy="50902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CB4C35D1-3431-DD4E-BD7C-9D03E0EA1782}"/>
              </a:ext>
            </a:extLst>
          </p:cNvPr>
          <p:cNvSpPr/>
          <p:nvPr/>
        </p:nvSpPr>
        <p:spPr>
          <a:xfrm>
            <a:off x="3864863" y="963168"/>
            <a:ext cx="6754369" cy="5535168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15" name="그림 14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138EBC50-02C3-5046-BB1F-EBE2F507D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308" y="1192091"/>
            <a:ext cx="1662768" cy="1732340"/>
          </a:xfrm>
          <a:prstGeom prst="rect">
            <a:avLst/>
          </a:prstGeom>
        </p:spPr>
      </p:pic>
      <p:pic>
        <p:nvPicPr>
          <p:cNvPr id="16" name="그림 15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D74FAB59-D9B4-6B47-B4C9-3A7FEF9C99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1038" y="1179734"/>
            <a:ext cx="1662768" cy="173234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AD7D907A-4C6B-814A-8F91-4B3EF0B367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805" y="1354810"/>
            <a:ext cx="507233" cy="5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2EC0869-E061-3149-B03E-AF5B6EFB8BB7}"/>
              </a:ext>
            </a:extLst>
          </p:cNvPr>
          <p:cNvSpPr txBox="1"/>
          <p:nvPr/>
        </p:nvSpPr>
        <p:spPr>
          <a:xfrm>
            <a:off x="6362293" y="2012735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Auth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68703B-5CDE-324C-B25E-88BEB5EF2237}"/>
              </a:ext>
            </a:extLst>
          </p:cNvPr>
          <p:cNvSpPr txBox="1"/>
          <p:nvPr/>
        </p:nvSpPr>
        <p:spPr>
          <a:xfrm>
            <a:off x="8154019" y="2023596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Coupon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21" name="Picture 2">
            <a:extLst>
              <a:ext uri="{FF2B5EF4-FFF2-40B4-BE49-F238E27FC236}">
                <a16:creationId xmlns:a16="http://schemas.microsoft.com/office/drawing/2014/main" id="{9290920B-EA10-F748-B9B4-68AB66048F1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/>
          <a:stretch/>
        </p:blipFill>
        <p:spPr bwMode="auto">
          <a:xfrm>
            <a:off x="8277515" y="1271110"/>
            <a:ext cx="820776" cy="8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A4650FED-36D2-C440-B105-16045583DCA0}"/>
              </a:ext>
            </a:extLst>
          </p:cNvPr>
          <p:cNvSpPr txBox="1"/>
          <p:nvPr/>
        </p:nvSpPr>
        <p:spPr>
          <a:xfrm>
            <a:off x="3987557" y="1086361"/>
            <a:ext cx="16658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마이크로서비스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F9FBFC4-8712-AA47-A0FA-A7733B9D2F3F}"/>
              </a:ext>
            </a:extLst>
          </p:cNvPr>
          <p:cNvSpPr/>
          <p:nvPr/>
        </p:nvSpPr>
        <p:spPr>
          <a:xfrm>
            <a:off x="414690" y="963168"/>
            <a:ext cx="1686903" cy="5535168"/>
          </a:xfrm>
          <a:prstGeom prst="rect">
            <a:avLst/>
          </a:prstGeom>
          <a:noFill/>
          <a:ln w="31750">
            <a:solidFill>
              <a:srgbClr val="00B05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2CC03FA-CF76-C843-B2B1-5CE112AEE73F}"/>
              </a:ext>
            </a:extLst>
          </p:cNvPr>
          <p:cNvSpPr txBox="1"/>
          <p:nvPr/>
        </p:nvSpPr>
        <p:spPr>
          <a:xfrm>
            <a:off x="636817" y="1056792"/>
            <a:ext cx="12426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클라이언트</a:t>
            </a: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00EE950E-9B87-F944-BB23-4D57F9E8E273}"/>
              </a:ext>
            </a:extLst>
          </p:cNvPr>
          <p:cNvCxnSpPr>
            <a:cxnSpLocks/>
          </p:cNvCxnSpPr>
          <p:nvPr/>
        </p:nvCxnSpPr>
        <p:spPr>
          <a:xfrm>
            <a:off x="2162985" y="4421124"/>
            <a:ext cx="3745293" cy="3196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그림 31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BC05043A-A203-BF4B-B248-CE51D8C3D3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4308" y="4677147"/>
            <a:ext cx="1662768" cy="1732340"/>
          </a:xfrm>
          <a:prstGeom prst="rect">
            <a:avLst/>
          </a:prstGeom>
        </p:spPr>
      </p:pic>
      <p:pic>
        <p:nvPicPr>
          <p:cNvPr id="33" name="Picture 10">
            <a:extLst>
              <a:ext uri="{FF2B5EF4-FFF2-40B4-BE49-F238E27FC236}">
                <a16:creationId xmlns:a16="http://schemas.microsoft.com/office/drawing/2014/main" id="{C85232AF-0F0A-7E4F-9956-AF6280E0FB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86158" y="4841900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5" name="그림 34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5C150386-1AF9-834B-B2B0-22300B2977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6970" y="4731738"/>
            <a:ext cx="1662768" cy="1732340"/>
          </a:xfrm>
          <a:prstGeom prst="rect">
            <a:avLst/>
          </a:prstGeom>
        </p:spPr>
      </p:pic>
      <p:pic>
        <p:nvPicPr>
          <p:cNvPr id="36" name="Picture 10">
            <a:extLst>
              <a:ext uri="{FF2B5EF4-FFF2-40B4-BE49-F238E27FC236}">
                <a16:creationId xmlns:a16="http://schemas.microsoft.com/office/drawing/2014/main" id="{6DEC0F07-152D-FB45-A95D-5DDE3D6EFE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8820" y="4896491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8" name="그림 37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8FC46CDA-1ED2-AE49-8707-F9053D09A5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84042" y="2971189"/>
            <a:ext cx="1662768" cy="1732340"/>
          </a:xfrm>
          <a:prstGeom prst="rect">
            <a:avLst/>
          </a:prstGeom>
        </p:spPr>
      </p:pic>
      <p:pic>
        <p:nvPicPr>
          <p:cNvPr id="39" name="Picture 10">
            <a:extLst>
              <a:ext uri="{FF2B5EF4-FFF2-40B4-BE49-F238E27FC236}">
                <a16:creationId xmlns:a16="http://schemas.microsoft.com/office/drawing/2014/main" id="{CC0E7E45-C22B-0B40-AD45-65568231AB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75892" y="3135942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9673E03-B03B-8546-A4B6-F5848D051BD6}"/>
              </a:ext>
            </a:extLst>
          </p:cNvPr>
          <p:cNvSpPr txBox="1"/>
          <p:nvPr/>
        </p:nvSpPr>
        <p:spPr>
          <a:xfrm>
            <a:off x="2569654" y="3960568"/>
            <a:ext cx="23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어디 서버로 가야할까</a:t>
            </a:r>
            <a:r>
              <a:rPr kumimoji="1" lang="en-US" altLang="ko-KR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?</a:t>
            </a:r>
            <a:endParaRPr kumimoji="1" lang="ko-KR" altLang="en-US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0F4A913-1DAD-A147-A072-9098D8C70439}"/>
              </a:ext>
            </a:extLst>
          </p:cNvPr>
          <p:cNvSpPr txBox="1"/>
          <p:nvPr/>
        </p:nvSpPr>
        <p:spPr>
          <a:xfrm>
            <a:off x="6419512" y="382804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Order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3271544D-8A29-A74A-BCD9-6E03557B8C58}"/>
              </a:ext>
            </a:extLst>
          </p:cNvPr>
          <p:cNvSpPr txBox="1"/>
          <p:nvPr/>
        </p:nvSpPr>
        <p:spPr>
          <a:xfrm>
            <a:off x="8113372" y="3836349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Order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68F67E3D-09EB-3B4F-81CF-723B0799965E}"/>
              </a:ext>
            </a:extLst>
          </p:cNvPr>
          <p:cNvSpPr txBox="1"/>
          <p:nvPr/>
        </p:nvSpPr>
        <p:spPr>
          <a:xfrm>
            <a:off x="6437208" y="5597908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Order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AD3FC881-71DF-9C48-88E9-F0AB1F1FD896}"/>
              </a:ext>
            </a:extLst>
          </p:cNvPr>
          <p:cNvSpPr txBox="1"/>
          <p:nvPr/>
        </p:nvSpPr>
        <p:spPr>
          <a:xfrm>
            <a:off x="8083126" y="5527047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Order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325875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 descr="텍스트, 장치이(가) 표시된 사진&#10;&#10;자동 생성된 설명">
            <a:extLst>
              <a:ext uri="{FF2B5EF4-FFF2-40B4-BE49-F238E27FC236}">
                <a16:creationId xmlns:a16="http://schemas.microsoft.com/office/drawing/2014/main" id="{DD57CB1D-6CAF-A841-B897-30423B938C9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32"/>
          <a:stretch/>
        </p:blipFill>
        <p:spPr>
          <a:xfrm>
            <a:off x="2247900" y="774700"/>
            <a:ext cx="7432128" cy="530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51904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" name="그림 49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E4E2AB6C-24F3-2944-90A8-49D11AF7DF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4429036"/>
            <a:ext cx="1662768" cy="1732340"/>
          </a:xfrm>
          <a:prstGeom prst="rect">
            <a:avLst/>
          </a:prstGeom>
        </p:spPr>
      </p:pic>
      <p:pic>
        <p:nvPicPr>
          <p:cNvPr id="26" name="그림 25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0DABFF99-9DAC-5B4E-BBF0-83EE040F91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365" y="2328092"/>
            <a:ext cx="1662768" cy="1732340"/>
          </a:xfrm>
          <a:prstGeom prst="rect">
            <a:avLst/>
          </a:prstGeom>
        </p:spPr>
      </p:pic>
      <p:pic>
        <p:nvPicPr>
          <p:cNvPr id="10" name="그림 9" descr="텍스트, 테이블, 작업대이(가) 표시된 사진&#10;&#10;자동 생성된 설명">
            <a:extLst>
              <a:ext uri="{FF2B5EF4-FFF2-40B4-BE49-F238E27FC236}">
                <a16:creationId xmlns:a16="http://schemas.microsoft.com/office/drawing/2014/main" id="{31EAED2E-21AC-6D41-A934-34EC2E118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8775" y="-2544536"/>
            <a:ext cx="2010013" cy="2194197"/>
          </a:xfrm>
          <a:prstGeom prst="rect">
            <a:avLst/>
          </a:prstGeom>
        </p:spPr>
      </p:pic>
      <p:pic>
        <p:nvPicPr>
          <p:cNvPr id="7" name="그림 6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BF0B2980-7DCD-CE49-8B53-A9B37FE5D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92640" y="256975"/>
            <a:ext cx="1662768" cy="1732340"/>
          </a:xfrm>
          <a:prstGeom prst="rect">
            <a:avLst/>
          </a:prstGeom>
        </p:spPr>
      </p:pic>
      <p:pic>
        <p:nvPicPr>
          <p:cNvPr id="17" name="Picture 12">
            <a:extLst>
              <a:ext uri="{FF2B5EF4-FFF2-40B4-BE49-F238E27FC236}">
                <a16:creationId xmlns:a16="http://schemas.microsoft.com/office/drawing/2014/main" id="{EED87CBC-3AEC-7E44-82A3-BF8E81498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0407" y="432051"/>
            <a:ext cx="507233" cy="5072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0">
            <a:extLst>
              <a:ext uri="{FF2B5EF4-FFF2-40B4-BE49-F238E27FC236}">
                <a16:creationId xmlns:a16="http://schemas.microsoft.com/office/drawing/2014/main" id="{9F45A55E-1642-C449-B79D-80DAA54BAB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4490" y="4593789"/>
            <a:ext cx="701417" cy="701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그림 27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274A1525-3CFE-A144-A59E-3033FC584A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52022" y="2201224"/>
            <a:ext cx="1676735" cy="1746891"/>
          </a:xfrm>
          <a:prstGeom prst="rect">
            <a:avLst/>
          </a:prstGeom>
        </p:spPr>
      </p:pic>
      <p:pic>
        <p:nvPicPr>
          <p:cNvPr id="29" name="Picture 8" descr="Google Chrome Browser">
            <a:extLst>
              <a:ext uri="{FF2B5EF4-FFF2-40B4-BE49-F238E27FC236}">
                <a16:creationId xmlns:a16="http://schemas.microsoft.com/office/drawing/2014/main" id="{572CCD35-8E60-A243-B5B7-D55C392F589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8007" y="2645938"/>
            <a:ext cx="857464" cy="8574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그림 30" descr="텍스트, 가구, 테이블, 작업대이(가) 표시된 사진&#10;&#10;자동 생성된 설명">
            <a:extLst>
              <a:ext uri="{FF2B5EF4-FFF2-40B4-BE49-F238E27FC236}">
                <a16:creationId xmlns:a16="http://schemas.microsoft.com/office/drawing/2014/main" id="{705869D8-C675-ED4F-9858-B16C7F2967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0433" y="4360556"/>
            <a:ext cx="1662768" cy="1732340"/>
          </a:xfrm>
          <a:prstGeom prst="rect">
            <a:avLst/>
          </a:prstGeom>
        </p:spPr>
      </p:pic>
      <p:pic>
        <p:nvPicPr>
          <p:cNvPr id="30" name="Picture 2" descr="netflix_eureka">
            <a:extLst>
              <a:ext uri="{FF2B5EF4-FFF2-40B4-BE49-F238E27FC236}">
                <a16:creationId xmlns:a16="http://schemas.microsoft.com/office/drawing/2014/main" id="{5B1CF8D7-16B1-5F4F-A1BB-DE32D14312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5006" y="4552606"/>
            <a:ext cx="667556" cy="4945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B7364E8-B2E0-D849-B6C3-5AFB3B65F554}"/>
              </a:ext>
            </a:extLst>
          </p:cNvPr>
          <p:cNvCxnSpPr>
            <a:cxnSpLocks/>
          </p:cNvCxnSpPr>
          <p:nvPr/>
        </p:nvCxnSpPr>
        <p:spPr>
          <a:xfrm flipH="1">
            <a:off x="1973021" y="2932844"/>
            <a:ext cx="187900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B55F6A6E-B5E0-2644-AF69-8AD35DA99D27}"/>
              </a:ext>
            </a:extLst>
          </p:cNvPr>
          <p:cNvCxnSpPr>
            <a:cxnSpLocks/>
          </p:cNvCxnSpPr>
          <p:nvPr/>
        </p:nvCxnSpPr>
        <p:spPr>
          <a:xfrm>
            <a:off x="1973021" y="3200193"/>
            <a:ext cx="1879002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015DB2A7-43CA-AA4A-8D01-5BB6185D1E4E}"/>
              </a:ext>
            </a:extLst>
          </p:cNvPr>
          <p:cNvSpPr txBox="1"/>
          <p:nvPr/>
        </p:nvSpPr>
        <p:spPr>
          <a:xfrm>
            <a:off x="10023895" y="1089976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Auth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9853650F-167C-D04B-8F0E-CE53510FBEDE}"/>
              </a:ext>
            </a:extLst>
          </p:cNvPr>
          <p:cNvSpPr txBox="1"/>
          <p:nvPr/>
        </p:nvSpPr>
        <p:spPr>
          <a:xfrm>
            <a:off x="10025884" y="3159597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Coupon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55E95AE3-7CB8-8649-B1F7-324FF41E1F35}"/>
              </a:ext>
            </a:extLst>
          </p:cNvPr>
          <p:cNvSpPr txBox="1"/>
          <p:nvPr/>
        </p:nvSpPr>
        <p:spPr>
          <a:xfrm>
            <a:off x="4142028" y="3033189"/>
            <a:ext cx="11304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API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GATEWAY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277A9B6-9B2D-2F47-8B96-FE0F5EEB210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807"/>
          <a:stretch/>
        </p:blipFill>
        <p:spPr bwMode="auto">
          <a:xfrm>
            <a:off x="10161572" y="2407111"/>
            <a:ext cx="820776" cy="802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E5853C9E-3203-E347-A222-9E6C5BD1F270}"/>
              </a:ext>
            </a:extLst>
          </p:cNvPr>
          <p:cNvSpPr txBox="1"/>
          <p:nvPr/>
        </p:nvSpPr>
        <p:spPr>
          <a:xfrm>
            <a:off x="10034526" y="5270822"/>
            <a:ext cx="10246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Order 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Instance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B3C210A9-BDE5-C246-A45B-BF8918D84486}"/>
              </a:ext>
            </a:extLst>
          </p:cNvPr>
          <p:cNvSpPr txBox="1"/>
          <p:nvPr/>
        </p:nvSpPr>
        <p:spPr>
          <a:xfrm>
            <a:off x="6668758" y="5181882"/>
            <a:ext cx="1140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Service</a:t>
            </a:r>
          </a:p>
          <a:p>
            <a:pPr algn="ctr"/>
            <a:r>
              <a:rPr kumimoji="1" lang="en-US" altLang="ko-KR" sz="1600" dirty="0">
                <a:latin typeface="Noto Sans KR Medium" panose="020B0500000000000000" pitchFamily="34" charset="-128"/>
                <a:ea typeface="Noto Sans KR Medium" panose="020B0500000000000000" pitchFamily="34" charset="-128"/>
              </a:rPr>
              <a:t>Discovery</a:t>
            </a:r>
            <a:endParaRPr kumimoji="1" lang="ko-KR" altLang="en-US" sz="1600" dirty="0">
              <a:latin typeface="Noto Sans KR Medium" panose="020B0500000000000000" pitchFamily="34" charset="-128"/>
              <a:ea typeface="Noto Sans KR Medium" panose="020B0500000000000000" pitchFamily="34" charset="-128"/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E360514A-920C-5146-B2B1-FE7F7818BA1D}"/>
              </a:ext>
            </a:extLst>
          </p:cNvPr>
          <p:cNvSpPr/>
          <p:nvPr/>
        </p:nvSpPr>
        <p:spPr>
          <a:xfrm>
            <a:off x="4794256" y="1771782"/>
            <a:ext cx="515448" cy="46108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33" name="그림 32">
            <a:extLst>
              <a:ext uri="{FF2B5EF4-FFF2-40B4-BE49-F238E27FC236}">
                <a16:creationId xmlns:a16="http://schemas.microsoft.com/office/drawing/2014/main" id="{B1A176B4-8753-BD4E-A223-943EF5B874D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42456" y="2415395"/>
            <a:ext cx="695866" cy="461085"/>
          </a:xfrm>
          <a:prstGeom prst="rect">
            <a:avLst/>
          </a:prstGeom>
        </p:spPr>
      </p:pic>
      <p:cxnSp>
        <p:nvCxnSpPr>
          <p:cNvPr id="58" name="직선 화살표 연결선 57">
            <a:extLst>
              <a:ext uri="{FF2B5EF4-FFF2-40B4-BE49-F238E27FC236}">
                <a16:creationId xmlns:a16="http://schemas.microsoft.com/office/drawing/2014/main" id="{BBF7915A-9A3C-9F4F-854D-B49832E8A887}"/>
              </a:ext>
            </a:extLst>
          </p:cNvPr>
          <p:cNvCxnSpPr>
            <a:cxnSpLocks/>
          </p:cNvCxnSpPr>
          <p:nvPr/>
        </p:nvCxnSpPr>
        <p:spPr>
          <a:xfrm>
            <a:off x="5130275" y="3674665"/>
            <a:ext cx="1314092" cy="1021692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3C6CBEA6-F5CF-7547-909A-F2C2C93C2839}"/>
              </a:ext>
            </a:extLst>
          </p:cNvPr>
          <p:cNvCxnSpPr>
            <a:cxnSpLocks/>
          </p:cNvCxnSpPr>
          <p:nvPr/>
        </p:nvCxnSpPr>
        <p:spPr>
          <a:xfrm flipH="1" flipV="1">
            <a:off x="5301903" y="3541892"/>
            <a:ext cx="1301272" cy="1010714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72158F1-6B7B-2244-A0AB-C6CFA738B976}"/>
              </a:ext>
            </a:extLst>
          </p:cNvPr>
          <p:cNvCxnSpPr>
            <a:cxnSpLocks/>
          </p:cNvCxnSpPr>
          <p:nvPr/>
        </p:nvCxnSpPr>
        <p:spPr>
          <a:xfrm flipH="1">
            <a:off x="7592560" y="1123145"/>
            <a:ext cx="2214042" cy="339539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66C35AF9-3BC8-0749-BEB7-B23D71395CCE}"/>
              </a:ext>
            </a:extLst>
          </p:cNvPr>
          <p:cNvCxnSpPr>
            <a:cxnSpLocks/>
            <a:stCxn id="26" idx="1"/>
          </p:cNvCxnSpPr>
          <p:nvPr/>
        </p:nvCxnSpPr>
        <p:spPr>
          <a:xfrm flipH="1">
            <a:off x="7869155" y="3194262"/>
            <a:ext cx="1809210" cy="1768131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AABAD144-5117-314E-9A2A-C16B685F6CB4}"/>
              </a:ext>
            </a:extLst>
          </p:cNvPr>
          <p:cNvCxnSpPr>
            <a:cxnSpLocks/>
          </p:cNvCxnSpPr>
          <p:nvPr/>
        </p:nvCxnSpPr>
        <p:spPr>
          <a:xfrm flipH="1">
            <a:off x="7940483" y="5401524"/>
            <a:ext cx="1765275" cy="0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F4BD3D3C-1E37-9842-809C-630BF7460464}"/>
              </a:ext>
            </a:extLst>
          </p:cNvPr>
          <p:cNvCxnSpPr>
            <a:cxnSpLocks/>
          </p:cNvCxnSpPr>
          <p:nvPr/>
        </p:nvCxnSpPr>
        <p:spPr>
          <a:xfrm flipV="1">
            <a:off x="5500518" y="903503"/>
            <a:ext cx="4192119" cy="1864218"/>
          </a:xfrm>
          <a:prstGeom prst="straightConnector1">
            <a:avLst/>
          </a:prstGeom>
          <a:ln w="317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4" name="TextBox 1033">
            <a:extLst>
              <a:ext uri="{FF2B5EF4-FFF2-40B4-BE49-F238E27FC236}">
                <a16:creationId xmlns:a16="http://schemas.microsoft.com/office/drawing/2014/main" id="{32CF2517-CF5E-6F42-99F9-6D8DB68D04AE}"/>
              </a:ext>
            </a:extLst>
          </p:cNvPr>
          <p:cNvSpPr txBox="1"/>
          <p:nvPr/>
        </p:nvSpPr>
        <p:spPr>
          <a:xfrm>
            <a:off x="8211229" y="2587253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❶</a:t>
            </a:r>
            <a:endParaRPr kumimoji="1" lang="ko-KR" altLang="en-US" sz="2000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A35BB88C-F0FB-A049-AB0C-908006EA8535}"/>
              </a:ext>
            </a:extLst>
          </p:cNvPr>
          <p:cNvSpPr txBox="1"/>
          <p:nvPr/>
        </p:nvSpPr>
        <p:spPr>
          <a:xfrm>
            <a:off x="8576898" y="3519892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❶</a:t>
            </a:r>
            <a:endParaRPr kumimoji="1" lang="ko-KR" altLang="en-US" sz="2000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12A8E43-86AD-C847-9076-F7983E8F25B3}"/>
              </a:ext>
            </a:extLst>
          </p:cNvPr>
          <p:cNvSpPr txBox="1"/>
          <p:nvPr/>
        </p:nvSpPr>
        <p:spPr>
          <a:xfrm>
            <a:off x="8752638" y="498069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❶</a:t>
            </a:r>
            <a:endParaRPr kumimoji="1" lang="ko-KR" altLang="en-US" sz="2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490C11A4-6DF2-224F-8F3A-834A5905F074}"/>
              </a:ext>
            </a:extLst>
          </p:cNvPr>
          <p:cNvSpPr txBox="1"/>
          <p:nvPr/>
        </p:nvSpPr>
        <p:spPr>
          <a:xfrm>
            <a:off x="2574092" y="3276754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❷</a:t>
            </a:r>
            <a:endParaRPr kumimoji="1" lang="ko-KR" altLang="en-US" sz="2000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5AC09B6D-43E4-F14B-ACF2-2DAD88120E5C}"/>
              </a:ext>
            </a:extLst>
          </p:cNvPr>
          <p:cNvSpPr txBox="1"/>
          <p:nvPr/>
        </p:nvSpPr>
        <p:spPr>
          <a:xfrm>
            <a:off x="5282535" y="421823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❸</a:t>
            </a:r>
            <a:endParaRPr kumimoji="1" lang="ko-KR" altLang="en-US" sz="2400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EEEC4C6-5357-B240-B42D-579A878C2D67}"/>
              </a:ext>
            </a:extLst>
          </p:cNvPr>
          <p:cNvSpPr txBox="1"/>
          <p:nvPr/>
        </p:nvSpPr>
        <p:spPr>
          <a:xfrm>
            <a:off x="5943915" y="3687099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❹</a:t>
            </a:r>
            <a:endParaRPr kumimoji="1" lang="ko-KR" altLang="en-US" sz="2000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C913238-16BE-D14F-B57B-7544E67F7730}"/>
              </a:ext>
            </a:extLst>
          </p:cNvPr>
          <p:cNvSpPr txBox="1"/>
          <p:nvPr/>
        </p:nvSpPr>
        <p:spPr>
          <a:xfrm>
            <a:off x="7100117" y="1499080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❺</a:t>
            </a:r>
            <a:endParaRPr kumimoji="1" lang="ko-KR" altLang="en-US" sz="2000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AACDA15A-2308-914E-B48C-CF074B1A1EDE}"/>
              </a:ext>
            </a:extLst>
          </p:cNvPr>
          <p:cNvSpPr txBox="1"/>
          <p:nvPr/>
        </p:nvSpPr>
        <p:spPr>
          <a:xfrm>
            <a:off x="2571890" y="2407111"/>
            <a:ext cx="4924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dirty="0"/>
              <a:t>❻</a:t>
            </a:r>
            <a:endParaRPr kumimoji="1" lang="ko-KR" altLang="en-US" sz="2000" dirty="0"/>
          </a:p>
        </p:txBody>
      </p:sp>
    </p:spTree>
    <p:extLst>
      <p:ext uri="{BB962C8B-B14F-4D97-AF65-F5344CB8AC3E}">
        <p14:creationId xmlns:p14="http://schemas.microsoft.com/office/powerpoint/2010/main" val="5352708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119</Words>
  <Application>Microsoft Macintosh PowerPoint</Application>
  <PresentationFormat>와이드스크린</PresentationFormat>
  <Paragraphs>103</Paragraphs>
  <Slides>16</Slides>
  <Notes>0</Notes>
  <HiddenSlides>1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16</vt:i4>
      </vt:variant>
    </vt:vector>
  </HeadingPairs>
  <TitlesOfParts>
    <vt:vector size="22" baseType="lpstr">
      <vt:lpstr>맑은 고딕</vt:lpstr>
      <vt:lpstr>BM DoHyeon OTF</vt:lpstr>
      <vt:lpstr>Noto Sans KR</vt:lpstr>
      <vt:lpstr>Noto Sans KR Medium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고언약(Eonyak Ko)/회원플랫폼개발팀/11ST</dc:creator>
  <cp:lastModifiedBy>고언약(Eonyak Ko)/회원플랫폼개발팀/11ST</cp:lastModifiedBy>
  <cp:revision>141</cp:revision>
  <dcterms:created xsi:type="dcterms:W3CDTF">2021-10-17T06:31:00Z</dcterms:created>
  <dcterms:modified xsi:type="dcterms:W3CDTF">2021-10-18T14:16:47Z</dcterms:modified>
</cp:coreProperties>
</file>