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67"/>
    <a:srgbClr val="FF0000"/>
    <a:srgbClr val="0B0B0C"/>
    <a:srgbClr val="0F0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762"/>
  </p:normalViewPr>
  <p:slideViewPr>
    <p:cSldViewPr snapToGrid="0" snapToObjects="1" showGuides="1">
      <p:cViewPr varScale="1">
        <p:scale>
          <a:sx n="136" d="100"/>
          <a:sy n="136" d="100"/>
        </p:scale>
        <p:origin x="2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7B333-97A8-A548-BCE9-809C46C6C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3AF428-B52B-B74B-A4A9-E5AD9E4F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E2ADF-4787-D843-8C6C-F959906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BCA57-7C6A-614A-AD7B-29A5A179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F078B-8507-3347-B999-3447C31A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85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D1920-708F-9943-9E13-FD6AC3C9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E90051-BF58-8842-9387-31E8E725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FF654-B42D-734A-A874-97259458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CFD17-F6F4-D64C-A152-CE77A4B9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A95A-7901-D44A-AF4E-87B8FDB1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639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7DF063-893E-9B4F-BCDC-BA03FE842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FF7C5E-A22B-8A40-871E-F163C6747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DD261-85DA-ED42-AB2C-A93758B2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47113-5175-5247-97AA-184D95A5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443B6-DCC7-DA42-94D0-9F0CBAB6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81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72916-5F8E-2041-BC67-5BE529B6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DC8C0-1115-6040-8007-DA33A4D4B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3682F-BF03-3543-8536-8EB36927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202085-E5C8-B643-B2BB-91DD526B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92E66-0CE8-064A-9B00-02ABE64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748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4B3AD-458A-1346-B139-8F274228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20BA5-48ED-3C4F-98C7-1F014A1F9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52DE8-803B-2145-B5CD-C1C49F24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017AB-1C11-E943-ADAE-307119C8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4FBA0-2886-F347-A2B9-5F224E34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764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EE0B-D0C5-664A-AA02-8C41A60C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26BF9-9BCC-1444-B761-B9707DE97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9B9E4F-4BDF-FC42-9984-B9AE7B9D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77DE0-0AAA-FF42-86B0-DCFF12E4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3D677-BAA8-2444-A72C-2A06AAB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9008E7-E048-894F-AF21-F33C5D37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866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4A56A-7C8E-804E-89B9-9DA3390B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C3E9D-0AB5-C24C-84D2-27374BE6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090064-972C-E64D-8F7F-A82B0742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6EC042-1E74-6241-BFD2-50F409F6F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0FE9BC-186B-7345-B725-12C515E9C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A963EB-BE5C-7A41-8C3A-526422C1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CFF6BB-1E09-5247-B24E-BC56F0D6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EA6965-53D9-4446-98DD-84123563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593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DB86B-169B-3F48-8B81-E5C86825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6EE91F-E495-E14B-8D2F-15674D0D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D6AB0-07DE-E04D-B18A-2B5E2010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258DEE-5D29-7043-9CFB-1C2F9144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565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1C8FE3-3E17-E442-A428-A0916354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592E31-A985-844A-A4BC-B91B9D67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06A562-F61E-F647-80CE-E02F1C3B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32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00A1-F441-4F41-B3E5-2568EB21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8E3554-F2A9-8042-89B8-6ADA579A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E1E987-E6D6-9944-A409-79DA2BF4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5B6103-60B6-2F4E-8CB9-9DE625E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2B5A4-9AA5-0440-9BED-3F59577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1B219D-6C99-9747-96A0-E42FB7D4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651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EC5B3-C4E7-D34C-B49A-735485A2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8E8BDB-A0C7-ED4C-A843-49E552FB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69D0A-0B2D-A94D-8336-B82B582F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2DDA6-130C-0E4F-BB36-087250B9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5CAD6-20F7-ED43-9809-612DC94C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9B22A3-A657-294D-B03D-0895BD6C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750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28AFF5-C640-7843-B549-1469A7803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5E814-CA27-9648-BB67-A9A754701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D54AE-CB9A-0D4B-B427-F7322BDDA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8673E-A00A-AD4C-BFCB-6852BF4B1193}" type="datetimeFigureOut">
              <a:rPr kumimoji="1" lang="ko-KR" altLang="en-US" smtClean="0"/>
              <a:t>2021. 5. 11.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1D878-E4D6-3444-A6E9-3A2C21D98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6305E-C156-8E4D-9F20-42AEA586D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7AC59-3CF3-D443-BF64-829249C5810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40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C03FE0-B8D1-3046-AA26-73BC775CF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" r="307"/>
          <a:stretch/>
        </p:blipFill>
        <p:spPr>
          <a:xfrm>
            <a:off x="2506290" y="639684"/>
            <a:ext cx="7775316" cy="2789316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F2058B9-A0F1-E446-98C0-E3830537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90" y="3183065"/>
            <a:ext cx="7762558" cy="11404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51AFF1-BD6F-C348-A43E-8BA52D896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289" y="4323536"/>
            <a:ext cx="7738468" cy="9580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1E27159-2F51-694C-B64C-B1BD14656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288" y="5218072"/>
            <a:ext cx="7775318" cy="95809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CEA3B8-8F1D-E14F-92F6-3BB2EF6B4A0D}"/>
              </a:ext>
            </a:extLst>
          </p:cNvPr>
          <p:cNvSpPr/>
          <p:nvPr/>
        </p:nvSpPr>
        <p:spPr>
          <a:xfrm>
            <a:off x="2506288" y="660758"/>
            <a:ext cx="7738467" cy="553648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50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B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창문, 실내이(가) 표시된 사진&#10;&#10;자동 생성된 설명">
            <a:extLst>
              <a:ext uri="{FF2B5EF4-FFF2-40B4-BE49-F238E27FC236}">
                <a16:creationId xmlns:a16="http://schemas.microsoft.com/office/drawing/2014/main" id="{5FEB25E4-37F6-7A47-8474-24CA570B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742" y="0"/>
            <a:ext cx="5190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1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사람, 실내, 기기이(가) 표시된 사진&#10;&#10;자동 생성된 설명">
            <a:extLst>
              <a:ext uri="{FF2B5EF4-FFF2-40B4-BE49-F238E27FC236}">
                <a16:creationId xmlns:a16="http://schemas.microsoft.com/office/drawing/2014/main" id="{CA076014-8CB2-6542-8047-437E4D736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80" r="-1922" b="5589"/>
          <a:stretch/>
        </p:blipFill>
        <p:spPr>
          <a:xfrm>
            <a:off x="856226" y="840509"/>
            <a:ext cx="5239774" cy="54679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FCD171-2278-A84A-89F7-166C69FD5A91}"/>
              </a:ext>
            </a:extLst>
          </p:cNvPr>
          <p:cNvSpPr/>
          <p:nvPr/>
        </p:nvSpPr>
        <p:spPr>
          <a:xfrm>
            <a:off x="6096000" y="2604654"/>
            <a:ext cx="526473" cy="46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8F71D6-A867-6B4D-A2C7-3F6A447F1D9C}"/>
              </a:ext>
            </a:extLst>
          </p:cNvPr>
          <p:cNvSpPr/>
          <p:nvPr/>
        </p:nvSpPr>
        <p:spPr>
          <a:xfrm>
            <a:off x="8843818" y="5163127"/>
            <a:ext cx="526473" cy="461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49DBF5A3-0E02-CC40-869D-897B0F8A9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651" y="1805710"/>
            <a:ext cx="5819422" cy="32734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7E9501-899C-9A4E-82F4-81DCCF173B8E}"/>
              </a:ext>
            </a:extLst>
          </p:cNvPr>
          <p:cNvSpPr/>
          <p:nvPr/>
        </p:nvSpPr>
        <p:spPr>
          <a:xfrm flipV="1">
            <a:off x="5984651" y="4876799"/>
            <a:ext cx="581942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FA4B7F-9688-5541-A255-42B23A11A4E4}"/>
              </a:ext>
            </a:extLst>
          </p:cNvPr>
          <p:cNvSpPr/>
          <p:nvPr/>
        </p:nvSpPr>
        <p:spPr>
          <a:xfrm flipV="1">
            <a:off x="5989527" y="1851429"/>
            <a:ext cx="5814546" cy="111299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D8098C-65C0-4A45-BA06-FF5E48029B0C}"/>
              </a:ext>
            </a:extLst>
          </p:cNvPr>
          <p:cNvSpPr/>
          <p:nvPr/>
        </p:nvSpPr>
        <p:spPr>
          <a:xfrm flipV="1">
            <a:off x="6599125" y="4977997"/>
            <a:ext cx="503637" cy="45719"/>
          </a:xfrm>
          <a:prstGeom prst="rect">
            <a:avLst/>
          </a:prstGeom>
          <a:solidFill>
            <a:srgbClr val="676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34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F49A1A5-852F-614D-A9C0-2A5C078BA8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7"/>
          <a:stretch/>
        </p:blipFill>
        <p:spPr>
          <a:xfrm>
            <a:off x="9236" y="212436"/>
            <a:ext cx="12192000" cy="66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4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0</Words>
  <Application>Microsoft Macintosh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5</cp:revision>
  <dcterms:created xsi:type="dcterms:W3CDTF">2021-05-11T12:42:46Z</dcterms:created>
  <dcterms:modified xsi:type="dcterms:W3CDTF">2021-05-12T01:43:22Z</dcterms:modified>
</cp:coreProperties>
</file>