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86" d="100"/>
          <a:sy n="286" d="100"/>
        </p:scale>
        <p:origin x="144" y="-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2021-04-09T07:11:17Z</dcterms:created>
  <dcterms:modified xsi:type="dcterms:W3CDTF">2021-04-09T07:13:03Z</dcterms:modified>
</cp:coreProperties>
</file>