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348AF-FE95-234A-9B7F-FC5E2EB7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BE1FD-FE45-E848-BB5A-5B59E7D7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A001B-1C95-9340-9E70-F0A910E8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35686-3E39-774E-8DEF-8208253B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548DB-AD9A-6942-ADFC-713E0A0B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F5DE7-ADD9-F241-B29A-D3AFB1DD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CCBF4-8689-EE46-AD1C-0186B020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8A62-ED49-3F4D-A5BC-8587FC84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48114-EC86-A94C-9631-74459DA7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1223A-18EE-134D-A351-A686AF27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93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D08DB0-AF53-1C4D-A320-688B67601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9B093-A307-2F49-89E0-E829D905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3E07B-899E-3E4F-BB91-F8F7A64C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0A788-0F0A-834A-A869-CC4D2DA9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43322-DA1E-7847-863C-F17975E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5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2AB5-EC1E-0549-BABC-BC59BFA6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9C5D3-04A7-D94E-AD4C-8CF26B53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8D592-68AB-614E-B5C2-2E8FEDD4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6190C-7BDE-DD49-B637-F6479C4F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CE7C2-1789-FE43-927A-30BBED7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2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25DC-C131-2F46-B388-B03E7C14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81C40-2F22-734C-BB37-6CDBDBB5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375A9-5BCD-E043-ADBA-12B86692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EB83D-FD33-1A4E-BA10-7F968D7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B856A-E612-D047-BF33-D035EBBF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0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9985-250D-3B4E-9F3F-E1B32B3D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A9399-8035-8148-8DCF-89F17946D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43AE1-B8D4-6045-BCFE-25F140C8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73C8C-C983-DA47-B2DD-FC320D5D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AE041-B2DA-C145-ACCD-97A9BB6D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7A201-AA68-C041-BF7C-57B780F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20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30A8-3035-0947-ACB9-13E2BB7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602EB-7D3D-3547-B88E-B53D1FE8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A1A2F-56C0-004A-9D71-9224A62B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20D580-2B26-A343-894C-E73D40BE9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558F1-1358-7249-BB8B-70F3EF55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03D83-3A0E-D248-9A60-9050F2F2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173255-5984-584B-8222-DC384289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8B6F0F-7DCB-A94E-B49F-2DA79FB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2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07A3-9697-1B46-A514-D2ACC328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00E56-A76F-964F-BE1D-10088B4E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DFB08-A9DE-FD44-B524-C003F237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C2E52-C8F7-D942-B322-88174C8A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82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66657-BB78-0740-B6C6-9CCAFBCD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1278A-BCC0-0643-B8AA-0B03429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277D0-F01E-2744-9252-819F2339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88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D996-25C8-DF43-8BCD-A9B9FE23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C9AB5-9FF0-F24B-ABC3-06598C9D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B7BDB-264B-C041-8D53-54570FFF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B8845-BF1C-F743-BF3B-FC1E0AB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87671-C975-984F-9C41-666B0EDD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2C8B6-D27E-4E46-9B62-770E9ED2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6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5054F-A2B6-BC43-95DF-5B8EAF53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F56DE-3737-154F-BC71-2C820995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CEEC3-5C06-A54F-AC0D-97992F8E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15106-226C-3242-831D-EFA978D3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8EE36-4200-BB49-A03E-318524A7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56FB8-B141-A34F-9C04-D207B76F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94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14D0E4-89A2-A84F-81CA-9D187F4E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65C52-E6F7-1C4E-8AA4-849B585A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44F4A-3E72-7F41-82E6-5589E474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E7BA0-DEE6-4840-939D-108EE334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7E139-1CD0-F649-8A8D-EF5C0FABA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984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3750E-31A9-EA45-8D77-530C6610D259}"/>
              </a:ext>
            </a:extLst>
          </p:cNvPr>
          <p:cNvSpPr txBox="1"/>
          <p:nvPr/>
        </p:nvSpPr>
        <p:spPr>
          <a:xfrm>
            <a:off x="3195252" y="4459885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invalid PID number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해결</a:t>
            </a:r>
          </a:p>
        </p:txBody>
      </p:sp>
      <p:pic>
        <p:nvPicPr>
          <p:cNvPr id="6" name="Picture 2" descr="Ubuntu에 Nginx 설치하고 실행 해보기(feat. Docker)">
            <a:extLst>
              <a:ext uri="{FF2B5EF4-FFF2-40B4-BE49-F238E27FC236}">
                <a16:creationId xmlns:a16="http://schemas.microsoft.com/office/drawing/2014/main" id="{48CE2B72-8547-124B-B28D-F3D581BA3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1" t="19975" r="31677" b="19975"/>
          <a:stretch/>
        </p:blipFill>
        <p:spPr bwMode="auto">
          <a:xfrm>
            <a:off x="5079449" y="1982223"/>
            <a:ext cx="2033101" cy="228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97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Noto Sans KR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2022-01-31T02:10:47Z</dcterms:created>
  <dcterms:modified xsi:type="dcterms:W3CDTF">2022-01-31T02:29:39Z</dcterms:modified>
</cp:coreProperties>
</file>