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C48"/>
    <a:srgbClr val="885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FAC61-DC85-5F49-AFDE-49652045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850D4-DE4E-1A4F-B8D6-DDF3A00B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446A-85CF-3047-A78A-A2B05D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57B19-4444-6243-A66E-29060E0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DADE7-4052-D447-BA49-351FDC1E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C6A45-30D0-4849-8DD9-82B0B3C9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06B55-B9B8-DF46-BE80-A68FEFF7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B42BD-1435-1D4E-8089-1DA8E071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A9DB-73E2-E041-8C08-5CAE372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DBAA-4E5B-CB4C-AA2B-EF7C3C0D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4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D00F17-A353-384C-A30C-2EDA9AFDB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2B7FE-23D3-114B-9479-1F75AF7A0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C8E3-E4C9-C347-B863-451A4E6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C1631-FC96-C441-A01D-77A508E4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604C6-385C-7C47-8CEC-97D0A1B3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09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FD98E-1B87-BC41-95E5-811B294E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D005-A478-224B-B054-C90C89F1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F692C-B984-784B-9F28-7CACDBD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9CD26-336F-7542-B064-D42272C5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A3585-7687-6347-959C-8DCFD86B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18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5041D-AEFA-FE4A-9BC8-CCEB0942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EC944-52FE-9440-8FCE-AD7DA1D0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33C88-CDB5-864C-A2D4-54581D5B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BA60-56E7-0D4D-ACD8-48C5035A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2064-EE8F-7A4B-91B6-47E44B70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1471-24F2-8447-B416-55A69F14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2D52-FAC6-1143-943A-E9CC69735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6099C-73D6-2A47-9E41-675A034F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02616-1627-3C43-B22E-4B10B1F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B105E-EFF4-D349-BB07-81454D94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EDF5D-03EC-DC4F-B7ED-10650B0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724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E876-E461-D643-A23D-79CE5819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4568-756C-4E40-A7D5-E4272666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90714-CA81-3D4C-B687-673C292E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8707C-E004-5B4C-823A-7B87D2D87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7ADBA-56B6-5A48-8A11-3C3D93938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C8D48-8CB9-CA4D-9C6C-E72439B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E29A17-9015-EB4D-81BC-C19463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E72F5-186F-C748-9C2C-560F64B6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69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6B416-92F2-6446-BD36-E840E4D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0ADDAD-B92B-D84B-AFC8-A21E0E8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CF331-9537-C745-A12E-D2FBB65D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DA5FA4-2A4B-EE48-82DC-7C78468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0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7AE2B-9369-7A49-9D3B-FBA68DB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55342-EBB4-8F4F-8489-261D183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93AF8-2426-A440-BBBF-022CD775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15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3610-9B2C-414E-8A5C-349FEE4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73E71-840E-BB45-8C75-6AE70198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ED42E-73CF-7049-9427-966B0A74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979F4-BCD8-C14B-ABCE-570CBEB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34755-0F0B-484D-989F-CF60272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71889-F763-F14E-8ABC-ED69D5D3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6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C0DF-7128-5747-A0C8-143E3F9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D06A0-87B4-9D46-B160-DE9498F5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E8E7D-EB3D-F444-B89A-91F126B2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C0759-E23A-6C46-B6BF-29E513A0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3D655-EAA5-FD46-9677-3C691C72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D7669-00C8-3942-829A-60A12A21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42EB9-0464-7748-B294-C99DAA6D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B3BAA-190B-9A45-BE99-363FBC5D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988-DB52-F14D-8010-0ECD6B73C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334B-DD7A-1349-952F-965F1565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E8581-463C-D34A-B421-1FA3B212B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47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is - Redis!?">
            <a:extLst>
              <a:ext uri="{FF2B5EF4-FFF2-40B4-BE49-F238E27FC236}">
                <a16:creationId xmlns:a16="http://schemas.microsoft.com/office/drawing/2014/main" id="{48CC09E6-6083-6242-88F0-A26F385B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51" y="1369867"/>
            <a:ext cx="5325897" cy="36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C73CB-2B65-2844-9012-77047F4D02E5}"/>
              </a:ext>
            </a:extLst>
          </p:cNvPr>
          <p:cNvSpPr txBox="1"/>
          <p:nvPr/>
        </p:nvSpPr>
        <p:spPr>
          <a:xfrm>
            <a:off x="3195252" y="4459885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Redis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데이터 한 번에 삭제</a:t>
            </a:r>
          </a:p>
        </p:txBody>
      </p:sp>
    </p:spTree>
    <p:extLst>
      <p:ext uri="{BB962C8B-B14F-4D97-AF65-F5344CB8AC3E}">
        <p14:creationId xmlns:p14="http://schemas.microsoft.com/office/powerpoint/2010/main" val="129117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Noto Sans KR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2</cp:revision>
  <dcterms:created xsi:type="dcterms:W3CDTF">2022-01-30T13:50:31Z</dcterms:created>
  <dcterms:modified xsi:type="dcterms:W3CDTF">2022-01-30T14:06:31Z</dcterms:modified>
</cp:coreProperties>
</file>