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66" r:id="rId2"/>
    <p:sldId id="256" r:id="rId3"/>
    <p:sldId id="257" r:id="rId4"/>
    <p:sldId id="260" r:id="rId5"/>
    <p:sldId id="259" r:id="rId6"/>
    <p:sldId id="262" r:id="rId7"/>
    <p:sldId id="264" r:id="rId8"/>
    <p:sldId id="263" r:id="rId9"/>
    <p:sldId id="258" r:id="rId10"/>
    <p:sldId id="261" r:id="rId11"/>
    <p:sldId id="265" r:id="rId12"/>
    <p:sldId id="270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42"/>
    <p:restoredTop sz="89247"/>
  </p:normalViewPr>
  <p:slideViewPr>
    <p:cSldViewPr snapToGrid="0" snapToObjects="1">
      <p:cViewPr>
        <p:scale>
          <a:sx n="99" d="100"/>
          <a:sy n="99" d="100"/>
        </p:scale>
        <p:origin x="1160" y="1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815051-78A2-B545-9CEF-088044CFF802}" type="datetimeFigureOut">
              <a:rPr kumimoji="1" lang="ko-KR" altLang="en-US" smtClean="0"/>
              <a:t>2021. 11. 13.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717B2E-393B-C04D-A8D8-75B46E68752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89231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&lt;a </a:t>
            </a:r>
            <a:r>
              <a:rPr kumimoji="1" lang="en-US" altLang="ko-KR" dirty="0" err="1"/>
              <a:t>href</a:t>
            </a:r>
            <a:r>
              <a:rPr kumimoji="1" lang="en-US" altLang="ko-KR" dirty="0"/>
              <a:t>='https://</a:t>
            </a:r>
            <a:r>
              <a:rPr kumimoji="1" lang="en-US" altLang="ko-KR" dirty="0" err="1"/>
              <a:t>www.freepik.com</a:t>
            </a:r>
            <a:r>
              <a:rPr kumimoji="1" lang="en-US" altLang="ko-KR" dirty="0"/>
              <a:t>/photos/background'&gt;Background photo created by </a:t>
            </a:r>
            <a:r>
              <a:rPr kumimoji="1" lang="en-US" altLang="ko-KR" dirty="0" err="1"/>
              <a:t>rawpixel.com</a:t>
            </a:r>
            <a:r>
              <a:rPr kumimoji="1" lang="en-US" altLang="ko-KR" dirty="0"/>
              <a:t> - </a:t>
            </a:r>
            <a:r>
              <a:rPr kumimoji="1" lang="en-US" altLang="ko-KR" dirty="0" err="1"/>
              <a:t>www.freepik.com</a:t>
            </a:r>
            <a:r>
              <a:rPr kumimoji="1" lang="en-US" altLang="ko-KR" dirty="0"/>
              <a:t>&lt;/a&gt;</a:t>
            </a:r>
          </a:p>
          <a:p>
            <a:r>
              <a:rPr kumimoji="1" lang="en-US" altLang="ko-KR" dirty="0"/>
              <a:t>https://</a:t>
            </a:r>
            <a:r>
              <a:rPr kumimoji="1" lang="en-US" altLang="ko-KR" dirty="0" err="1"/>
              <a:t>www.freepik.com</a:t>
            </a:r>
            <a:r>
              <a:rPr kumimoji="1" lang="en-US" altLang="ko-KR" dirty="0"/>
              <a:t>/</a:t>
            </a:r>
            <a:r>
              <a:rPr kumimoji="1" lang="en-US" altLang="ko-KR" dirty="0" err="1"/>
              <a:t>search?dates</a:t>
            </a:r>
            <a:r>
              <a:rPr kumimoji="1" lang="en-US" altLang="ko-KR" dirty="0"/>
              <a:t>=</a:t>
            </a:r>
            <a:r>
              <a:rPr kumimoji="1" lang="en-US" altLang="ko-KR" dirty="0" err="1"/>
              <a:t>any&amp;demographic</a:t>
            </a:r>
            <a:r>
              <a:rPr kumimoji="1" lang="en-US" altLang="ko-KR" dirty="0"/>
              <a:t>=</a:t>
            </a:r>
            <a:r>
              <a:rPr kumimoji="1" lang="en-US" altLang="ko-KR" dirty="0" err="1"/>
              <a:t>any-people&amp;format</a:t>
            </a:r>
            <a:r>
              <a:rPr kumimoji="1" lang="en-US" altLang="ko-KR" dirty="0"/>
              <a:t>=</a:t>
            </a:r>
            <a:r>
              <a:rPr kumimoji="1" lang="en-US" altLang="ko-KR" dirty="0" err="1"/>
              <a:t>search&amp;page</a:t>
            </a:r>
            <a:r>
              <a:rPr kumimoji="1" lang="en-US" altLang="ko-KR" dirty="0"/>
              <a:t>=1&amp;query=</a:t>
            </a:r>
            <a:r>
              <a:rPr kumimoji="1" lang="en-US" altLang="ko-KR" dirty="0" err="1"/>
              <a:t>hexagon&amp;sort</a:t>
            </a:r>
            <a:r>
              <a:rPr kumimoji="1" lang="en-US" altLang="ko-KR" dirty="0"/>
              <a:t>=</a:t>
            </a:r>
            <a:r>
              <a:rPr kumimoji="1" lang="en-US" altLang="ko-KR" dirty="0" err="1"/>
              <a:t>popular&amp;type</a:t>
            </a:r>
            <a:r>
              <a:rPr kumimoji="1" lang="en-US" altLang="ko-KR" dirty="0"/>
              <a:t>=photo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17B2E-393B-C04D-A8D8-75B46E687524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02169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데이터의</a:t>
            </a:r>
            <a:r>
              <a:rPr kumimoji="1" lang="en-US" altLang="ko-KR" dirty="0"/>
              <a:t> </a:t>
            </a:r>
            <a:r>
              <a:rPr kumimoji="1" lang="ko-KR" altLang="en-US" dirty="0"/>
              <a:t>방향이</a:t>
            </a:r>
            <a:r>
              <a:rPr kumimoji="1" lang="en-US" altLang="ko-KR" dirty="0"/>
              <a:t> </a:t>
            </a:r>
            <a:r>
              <a:rPr kumimoji="1" lang="ko-KR" altLang="en-US" dirty="0"/>
              <a:t>아닌</a:t>
            </a:r>
            <a:r>
              <a:rPr kumimoji="1" lang="en-US" altLang="ko-KR" dirty="0"/>
              <a:t> </a:t>
            </a:r>
            <a:r>
              <a:rPr kumimoji="1" lang="ko-KR" altLang="en-US" dirty="0"/>
              <a:t>의존의</a:t>
            </a:r>
            <a:r>
              <a:rPr kumimoji="1" lang="en-US" altLang="ko-KR" dirty="0"/>
              <a:t> </a:t>
            </a:r>
            <a:r>
              <a:rPr kumimoji="1" lang="ko-KR" altLang="en-US" dirty="0"/>
              <a:t>방향이</a:t>
            </a:r>
            <a:r>
              <a:rPr kumimoji="1" lang="en-US" altLang="ko-KR" dirty="0"/>
              <a:t> </a:t>
            </a:r>
            <a:r>
              <a:rPr kumimoji="1" lang="ko-KR" altLang="en-US" dirty="0"/>
              <a:t>의존성 화살표가 밖에서 안으로 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루프 패키지에 두는데 스프링 기술이기에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/>
              <a:t>https://</a:t>
            </a:r>
            <a:r>
              <a:rPr kumimoji="1" lang="en-US" altLang="ko-KR" dirty="0" err="1"/>
              <a:t>blog.sapiensworks.com</a:t>
            </a:r>
            <a:r>
              <a:rPr kumimoji="1" lang="en-US" altLang="ko-KR" dirty="0"/>
              <a:t>/post/2012/04/07/Just-Stop-It!-The-Domain-Model-Is-Not-The-Persistence-</a:t>
            </a:r>
            <a:r>
              <a:rPr kumimoji="1" lang="en-US" altLang="ko-KR" dirty="0" err="1"/>
              <a:t>Model.aspx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17B2E-393B-C04D-A8D8-75B46E687524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313002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Input Port </a:t>
            </a:r>
          </a:p>
          <a:p>
            <a:r>
              <a:rPr kumimoji="1" lang="en-US" altLang="ko-KR" dirty="0"/>
              <a:t>Output Port 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17B2E-393B-C04D-A8D8-75B46E687524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007974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Input Port </a:t>
            </a:r>
          </a:p>
          <a:p>
            <a:r>
              <a:rPr kumimoji="1" lang="en-US" altLang="ko-KR" dirty="0"/>
              <a:t>Output Port 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717B2E-393B-C04D-A8D8-75B46E687524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57011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6E4F51-0644-4042-967A-663F8E53DD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D84A280-B3CE-EC49-A04F-8C6B814DBB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6454D7-1822-5343-BDBF-9FC405584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5A54D-7EBE-9144-A404-399CB3B19B54}" type="datetimeFigureOut">
              <a:rPr kumimoji="1" lang="ko-KR" altLang="en-US" smtClean="0"/>
              <a:t>2021. 11. 13.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ADA6C3-E42F-5142-A0B1-E834BB728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90654A-80A3-EF44-BAFB-574F7AF5E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82E91-F299-C840-8BD0-B477CF1D37D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64582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C8BBE4-9A46-1542-AD56-1D0B897BC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DB7F95C-9225-1745-B912-3793239C4A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055E31-941F-B64A-B507-03CBFAD6F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5A54D-7EBE-9144-A404-399CB3B19B54}" type="datetimeFigureOut">
              <a:rPr kumimoji="1" lang="ko-KR" altLang="en-US" smtClean="0"/>
              <a:t>2021. 11. 13.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21C805-CFD7-4240-B08F-838629C03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F7113C-DFAF-D140-8EFE-03211F8FD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82E91-F299-C840-8BD0-B477CF1D37D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38354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7FBBD04-909E-8948-992D-866BB12F6C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6F2306D-443A-5442-B166-DE49000FD8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83BF99-DB9D-C640-90E7-FBE44F77C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5A54D-7EBE-9144-A404-399CB3B19B54}" type="datetimeFigureOut">
              <a:rPr kumimoji="1" lang="ko-KR" altLang="en-US" smtClean="0"/>
              <a:t>2021. 11. 13.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ADD7B4-C982-2E47-A693-3FF025D16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0C1D34-540A-3646-8A99-11557847E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82E91-F299-C840-8BD0-B477CF1D37D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21053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198D9C-F56F-D64E-BE72-37A2E448D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CA2123-F3B7-9C43-8783-6B2E3C618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99746B-22F9-D04F-9760-8ACF4ABCB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5A54D-7EBE-9144-A404-399CB3B19B54}" type="datetimeFigureOut">
              <a:rPr kumimoji="1" lang="ko-KR" altLang="en-US" smtClean="0"/>
              <a:t>2021. 11. 13.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8E68D7-B669-5B4E-A50F-3DB1F389C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C2B7B4-7F4D-4847-AB78-4D4179F38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82E91-F299-C840-8BD0-B477CF1D37D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42442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DF7C2B-E9D0-7040-8B8D-4E8DB800F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5FC9A7-0694-A04D-B28F-BFB07B333A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C3F97B-98CF-F041-93C7-209723B1E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5A54D-7EBE-9144-A404-399CB3B19B54}" type="datetimeFigureOut">
              <a:rPr kumimoji="1" lang="ko-KR" altLang="en-US" smtClean="0"/>
              <a:t>2021. 11. 13.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AFBB32-D0BD-BD43-8229-E5922EAFD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8E6BBF-A224-B245-AA31-7082207CD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82E91-F299-C840-8BD0-B477CF1D37D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08842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875ECF-C269-E446-92FE-B143F6491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AEBD8F-F94F-7A45-BC6A-464B40CD50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50C26C-FD3A-2644-9ED7-7A119244B0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D4131A-318C-254E-A55A-B39920C3B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5A54D-7EBE-9144-A404-399CB3B19B54}" type="datetimeFigureOut">
              <a:rPr kumimoji="1" lang="ko-KR" altLang="en-US" smtClean="0"/>
              <a:t>2021. 11. 13.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FA224F-D513-9A4C-AF18-8F06915C6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1AB541-AAA1-AA45-930E-274492BA6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82E91-F299-C840-8BD0-B477CF1D37D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56467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C42346-3139-E642-9D76-635C3EA2C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8686F2-C373-F64D-BD5A-D44B17FB0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9D7ED4-BCE6-7849-9494-596DE267B6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24B0440-72EC-7443-A022-B04260C611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9354BD1-16F1-5A4B-B48E-ADE25E989C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C1521AB-F279-1042-8E86-F4CD67831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5A54D-7EBE-9144-A404-399CB3B19B54}" type="datetimeFigureOut">
              <a:rPr kumimoji="1" lang="ko-KR" altLang="en-US" smtClean="0"/>
              <a:t>2021. 11. 13.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7E7AFC3-BBD5-5342-B0BE-EB45B6AFE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65801DB-7D53-024E-BA87-CF9A40F7B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82E91-F299-C840-8BD0-B477CF1D37D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51550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703E18-61AC-4F4C-8392-611C616FE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B34A364-5DE9-7A4A-AC9F-B5D172695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5A54D-7EBE-9144-A404-399CB3B19B54}" type="datetimeFigureOut">
              <a:rPr kumimoji="1" lang="ko-KR" altLang="en-US" smtClean="0"/>
              <a:t>2021. 11. 13.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BD847A2-92AB-C947-B30B-3C532CD6F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2E8C0D1-6B7B-D045-BCF4-E58A74843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82E91-F299-C840-8BD0-B477CF1D37D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04078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C1172D-5429-3246-B29D-A6F0E86DD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5A54D-7EBE-9144-A404-399CB3B19B54}" type="datetimeFigureOut">
              <a:rPr kumimoji="1" lang="ko-KR" altLang="en-US" smtClean="0"/>
              <a:t>2021. 11. 13.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73D8B5C-BACB-FC4C-9AA7-5C30E8F8B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89D4FA-BDE1-2248-A18A-686918CE8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82E91-F299-C840-8BD0-B477CF1D37D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61982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F4EDE0-CF7C-F24C-8774-B3A3F1E67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A8646D-58C9-4246-B036-18346A704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72A1F5-7F3D-1846-933E-B78425A4B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23EEE4-EDC8-074B-90DC-0652BD2A9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5A54D-7EBE-9144-A404-399CB3B19B54}" type="datetimeFigureOut">
              <a:rPr kumimoji="1" lang="ko-KR" altLang="en-US" smtClean="0"/>
              <a:t>2021. 11. 13.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EC4A16-4AC3-1941-9F3D-E5C508012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773475-1A08-C04D-87F0-D4E67C9A3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82E91-F299-C840-8BD0-B477CF1D37D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27424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238E78-18C1-0443-B5C1-C63D63535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D6534B1-AA0B-274D-95BF-BB5589D669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AC4EE94-1209-974F-B60A-0CD184E37F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A02B99-D494-9845-A650-FC4BC1A53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5A54D-7EBE-9144-A404-399CB3B19B54}" type="datetimeFigureOut">
              <a:rPr kumimoji="1" lang="ko-KR" altLang="en-US" smtClean="0"/>
              <a:t>2021. 11. 13.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5E6B91-C176-3A45-B547-131957D76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3F2A32-EBFC-554F-80B6-456C4DD02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82E91-F299-C840-8BD0-B477CF1D37D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74412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D4B024F-D048-9842-A7B0-1E8D05891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31F739-3163-EB46-99DC-DF24B22910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2C77E4-6A47-EB40-874D-24BA0F8CBB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5A54D-7EBE-9144-A404-399CB3B19B54}" type="datetimeFigureOut">
              <a:rPr kumimoji="1" lang="ko-KR" altLang="en-US" smtClean="0"/>
              <a:t>2021. 11. 13.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7EFD41-4C47-A142-AAD2-8E6F38E3AE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6BA3AF-E442-C743-9A64-D74085EF7A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482E91-F299-C840-8BD0-B477CF1D37D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34329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3FF2F1DD-DBEC-3E42-A324-51D9896FB0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14"/>
            <a:ext cx="12192000" cy="68567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C4705BC-C04A-7F4F-8A2F-16ACDF22E31C}"/>
              </a:ext>
            </a:extLst>
          </p:cNvPr>
          <p:cNvSpPr txBox="1"/>
          <p:nvPr/>
        </p:nvSpPr>
        <p:spPr>
          <a:xfrm>
            <a:off x="4484019" y="2767280"/>
            <a:ext cx="322396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4000" dirty="0">
                <a:solidFill>
                  <a:schemeClr val="bg1">
                    <a:alpha val="90000"/>
                  </a:schemeClr>
                </a:solidFill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Hexagonal</a:t>
            </a:r>
          </a:p>
          <a:p>
            <a:pPr algn="ctr"/>
            <a:r>
              <a:rPr kumimoji="1" lang="en-US" altLang="ko-KR" sz="4000" dirty="0">
                <a:solidFill>
                  <a:schemeClr val="bg1">
                    <a:alpha val="90000"/>
                  </a:schemeClr>
                </a:solidFill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Architecture</a:t>
            </a:r>
            <a:endParaRPr kumimoji="1" lang="ko-KR" altLang="en-US" sz="4000" dirty="0">
              <a:solidFill>
                <a:schemeClr val="bg1">
                  <a:alpha val="90000"/>
                </a:schemeClr>
              </a:solidFill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65768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B52CA90-FD8C-E745-940E-BBB431A1E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0396" y="231820"/>
            <a:ext cx="4012993" cy="6095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397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>
            <a:extLst>
              <a:ext uri="{FF2B5EF4-FFF2-40B4-BE49-F238E27FC236}">
                <a16:creationId xmlns:a16="http://schemas.microsoft.com/office/drawing/2014/main" id="{BA6D1CF7-15E5-2B42-9763-E5443961E9A5}"/>
              </a:ext>
            </a:extLst>
          </p:cNvPr>
          <p:cNvSpPr/>
          <p:nvPr/>
        </p:nvSpPr>
        <p:spPr>
          <a:xfrm>
            <a:off x="-2621844" y="-1290736"/>
            <a:ext cx="17613441" cy="104931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72E8AAE8-E908-2740-80FB-FDE25D03095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11591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육각형[H] 3">
            <a:extLst>
              <a:ext uri="{FF2B5EF4-FFF2-40B4-BE49-F238E27FC236}">
                <a16:creationId xmlns:a16="http://schemas.microsoft.com/office/drawing/2014/main" id="{2F8B4680-6839-ED40-9F0E-8D32943DA4EF}"/>
              </a:ext>
            </a:extLst>
          </p:cNvPr>
          <p:cNvSpPr/>
          <p:nvPr/>
        </p:nvSpPr>
        <p:spPr>
          <a:xfrm>
            <a:off x="2782000" y="1339850"/>
            <a:ext cx="6805756" cy="4206511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6C20AC3-F753-4E49-AC7B-F3A6D287A0AE}"/>
              </a:ext>
            </a:extLst>
          </p:cNvPr>
          <p:cNvSpPr/>
          <p:nvPr/>
        </p:nvSpPr>
        <p:spPr>
          <a:xfrm>
            <a:off x="-334502" y="1882074"/>
            <a:ext cx="2000708" cy="795269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REST API</a:t>
            </a:r>
            <a:endParaRPr kumimoji="1" lang="ko-KR" altLang="en-US" dirty="0">
              <a:solidFill>
                <a:schemeClr val="tx1"/>
              </a:solidFill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18F8EC1-BADF-7C4D-A40B-5D8D182D0E69}"/>
              </a:ext>
            </a:extLst>
          </p:cNvPr>
          <p:cNvSpPr/>
          <p:nvPr/>
        </p:nvSpPr>
        <p:spPr>
          <a:xfrm>
            <a:off x="2191139" y="1556566"/>
            <a:ext cx="2210792" cy="512717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Input Port</a:t>
            </a:r>
            <a:endParaRPr kumimoji="1" lang="ko-KR" altLang="en-US" dirty="0">
              <a:solidFill>
                <a:schemeClr val="tx1"/>
              </a:solidFill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77AC904-E6F3-B242-8E05-2034D9BEDD88}"/>
              </a:ext>
            </a:extLst>
          </p:cNvPr>
          <p:cNvSpPr/>
          <p:nvPr/>
        </p:nvSpPr>
        <p:spPr>
          <a:xfrm>
            <a:off x="2191139" y="2514195"/>
            <a:ext cx="2210792" cy="512717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Input Port</a:t>
            </a:r>
            <a:endParaRPr kumimoji="1" lang="ko-KR" altLang="en-US" dirty="0">
              <a:solidFill>
                <a:schemeClr val="tx1"/>
              </a:solidFill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4FB1158-E42A-5B4E-B0DC-FC5BA4126099}"/>
              </a:ext>
            </a:extLst>
          </p:cNvPr>
          <p:cNvSpPr/>
          <p:nvPr/>
        </p:nvSpPr>
        <p:spPr>
          <a:xfrm>
            <a:off x="4982355" y="2023333"/>
            <a:ext cx="2584866" cy="2096437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Business Logic</a:t>
            </a:r>
            <a:endParaRPr kumimoji="1" lang="ko-KR" altLang="en-US" dirty="0">
              <a:solidFill>
                <a:schemeClr val="tx1"/>
              </a:solidFill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1FB5C7F-84AC-354E-9545-2699B52E8A2D}"/>
              </a:ext>
            </a:extLst>
          </p:cNvPr>
          <p:cNvSpPr/>
          <p:nvPr/>
        </p:nvSpPr>
        <p:spPr>
          <a:xfrm>
            <a:off x="8298674" y="3955822"/>
            <a:ext cx="2584866" cy="512717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Output Port</a:t>
            </a:r>
            <a:endParaRPr kumimoji="1" lang="ko-KR" altLang="en-US" dirty="0">
              <a:solidFill>
                <a:schemeClr val="tx1"/>
              </a:solidFill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2C05220-D057-CC45-A1FB-3E912352E808}"/>
              </a:ext>
            </a:extLst>
          </p:cNvPr>
          <p:cNvSpPr/>
          <p:nvPr/>
        </p:nvSpPr>
        <p:spPr>
          <a:xfrm>
            <a:off x="8305296" y="4751091"/>
            <a:ext cx="2584866" cy="512717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Output Port</a:t>
            </a:r>
            <a:endParaRPr kumimoji="1" lang="ko-KR" altLang="en-US" dirty="0">
              <a:solidFill>
                <a:schemeClr val="tx1"/>
              </a:solidFill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89C83CA-D097-9545-8A18-053B09A227D7}"/>
              </a:ext>
            </a:extLst>
          </p:cNvPr>
          <p:cNvSpPr/>
          <p:nvPr/>
        </p:nvSpPr>
        <p:spPr>
          <a:xfrm>
            <a:off x="11422197" y="4212180"/>
            <a:ext cx="2584866" cy="795269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Adapter</a:t>
            </a:r>
            <a:endParaRPr kumimoji="1" lang="ko-KR" altLang="en-US" dirty="0">
              <a:solidFill>
                <a:schemeClr val="tx1"/>
              </a:solidFill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C29DF7-849F-E54C-9662-8C9F470123F3}"/>
              </a:ext>
            </a:extLst>
          </p:cNvPr>
          <p:cNvSpPr txBox="1"/>
          <p:nvPr/>
        </p:nvSpPr>
        <p:spPr>
          <a:xfrm>
            <a:off x="5246159" y="5142360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Noto Sans KR Thin" panose="020B0200000000000000" pitchFamily="34" charset="-128"/>
                <a:ea typeface="Noto Sans KR Thin" panose="020B0200000000000000" pitchFamily="34" charset="-128"/>
              </a:rPr>
              <a:t>Application Core</a:t>
            </a:r>
            <a:endParaRPr kumimoji="1" lang="ko-KR" altLang="en-US" dirty="0">
              <a:latin typeface="Noto Sans KR Thin" panose="020B0200000000000000" pitchFamily="34" charset="-128"/>
              <a:ea typeface="Noto Sans KR Thin" panose="020B0200000000000000" pitchFamily="34" charset="-128"/>
            </a:endParaRPr>
          </a:p>
        </p:txBody>
      </p:sp>
      <p:sp>
        <p:nvSpPr>
          <p:cNvPr id="13" name="왼쪽 중괄호[L] 12">
            <a:extLst>
              <a:ext uri="{FF2B5EF4-FFF2-40B4-BE49-F238E27FC236}">
                <a16:creationId xmlns:a16="http://schemas.microsoft.com/office/drawing/2014/main" id="{725AFAD4-B7C7-7A4F-ABB3-350A3C3AB3F6}"/>
              </a:ext>
            </a:extLst>
          </p:cNvPr>
          <p:cNvSpPr/>
          <p:nvPr/>
        </p:nvSpPr>
        <p:spPr>
          <a:xfrm>
            <a:off x="1666206" y="1821829"/>
            <a:ext cx="507530" cy="970617"/>
          </a:xfrm>
          <a:prstGeom prst="leftBrace">
            <a:avLst>
              <a:gd name="adj1" fmla="val 0"/>
              <a:gd name="adj2" fmla="val 49246"/>
            </a:avLst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A267F5B-7B18-AA4A-9475-D2F2BD4AE1C5}"/>
              </a:ext>
            </a:extLst>
          </p:cNvPr>
          <p:cNvCxnSpPr>
            <a:cxnSpLocks/>
          </p:cNvCxnSpPr>
          <p:nvPr/>
        </p:nvCxnSpPr>
        <p:spPr>
          <a:xfrm flipV="1">
            <a:off x="1935047" y="1812924"/>
            <a:ext cx="276989" cy="10132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26BE518-1048-E94B-A308-FE2B3EFDCAAC}"/>
              </a:ext>
            </a:extLst>
          </p:cNvPr>
          <p:cNvCxnSpPr>
            <a:cxnSpLocks/>
          </p:cNvCxnSpPr>
          <p:nvPr/>
        </p:nvCxnSpPr>
        <p:spPr>
          <a:xfrm flipV="1">
            <a:off x="1918328" y="2787046"/>
            <a:ext cx="293708" cy="5066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왼쪽 중괄호[L] 15">
            <a:extLst>
              <a:ext uri="{FF2B5EF4-FFF2-40B4-BE49-F238E27FC236}">
                <a16:creationId xmlns:a16="http://schemas.microsoft.com/office/drawing/2014/main" id="{1376199D-2AF8-8B4C-B46C-3CEC68DB953F}"/>
              </a:ext>
            </a:extLst>
          </p:cNvPr>
          <p:cNvSpPr/>
          <p:nvPr/>
        </p:nvSpPr>
        <p:spPr>
          <a:xfrm rot="10800000">
            <a:off x="10904230" y="4125988"/>
            <a:ext cx="507530" cy="970617"/>
          </a:xfrm>
          <a:prstGeom prst="leftBrace">
            <a:avLst>
              <a:gd name="adj1" fmla="val 0"/>
              <a:gd name="adj2" fmla="val 49246"/>
            </a:avLst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E05FCE4-E495-E544-BB2A-14331D4C57EF}"/>
              </a:ext>
            </a:extLst>
          </p:cNvPr>
          <p:cNvCxnSpPr>
            <a:cxnSpLocks/>
          </p:cNvCxnSpPr>
          <p:nvPr/>
        </p:nvCxnSpPr>
        <p:spPr>
          <a:xfrm flipH="1" flipV="1">
            <a:off x="10872044" y="4119770"/>
            <a:ext cx="285951" cy="6218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686425A-A1C7-4C4E-8FAD-7F8F94F86C35}"/>
              </a:ext>
            </a:extLst>
          </p:cNvPr>
          <p:cNvCxnSpPr>
            <a:cxnSpLocks/>
          </p:cNvCxnSpPr>
          <p:nvPr/>
        </p:nvCxnSpPr>
        <p:spPr>
          <a:xfrm flipH="1" flipV="1">
            <a:off x="10883277" y="5096175"/>
            <a:ext cx="274718" cy="6649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왼쪽 중괄호[L] 18">
            <a:extLst>
              <a:ext uri="{FF2B5EF4-FFF2-40B4-BE49-F238E27FC236}">
                <a16:creationId xmlns:a16="http://schemas.microsoft.com/office/drawing/2014/main" id="{770A2BB5-18D5-5D4D-80E2-491B7AA5CA85}"/>
              </a:ext>
            </a:extLst>
          </p:cNvPr>
          <p:cNvSpPr/>
          <p:nvPr/>
        </p:nvSpPr>
        <p:spPr>
          <a:xfrm rot="10800000">
            <a:off x="4401931" y="1821829"/>
            <a:ext cx="587954" cy="1107827"/>
          </a:xfrm>
          <a:prstGeom prst="leftBrace">
            <a:avLst>
              <a:gd name="adj1" fmla="val 0"/>
              <a:gd name="adj2" fmla="val 10679"/>
            </a:avLst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왼쪽 대괄호[L] 19">
            <a:extLst>
              <a:ext uri="{FF2B5EF4-FFF2-40B4-BE49-F238E27FC236}">
                <a16:creationId xmlns:a16="http://schemas.microsoft.com/office/drawing/2014/main" id="{6EDA3BC5-282F-6B46-B9ED-4343ED523BD2}"/>
              </a:ext>
            </a:extLst>
          </p:cNvPr>
          <p:cNvSpPr/>
          <p:nvPr/>
        </p:nvSpPr>
        <p:spPr>
          <a:xfrm>
            <a:off x="8070835" y="4212180"/>
            <a:ext cx="234461" cy="795269"/>
          </a:xfrm>
          <a:prstGeom prst="leftBracket">
            <a:avLst>
              <a:gd name="adj" fmla="val 0"/>
            </a:avLst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21" name="꺾인 연결선[E] 20">
            <a:extLst>
              <a:ext uri="{FF2B5EF4-FFF2-40B4-BE49-F238E27FC236}">
                <a16:creationId xmlns:a16="http://schemas.microsoft.com/office/drawing/2014/main" id="{E10A6A2F-A0FE-D245-968B-EDF88534841F}"/>
              </a:ext>
            </a:extLst>
          </p:cNvPr>
          <p:cNvCxnSpPr>
            <a:cxnSpLocks/>
            <a:stCxn id="8" idx="3"/>
            <a:endCxn id="20" idx="1"/>
          </p:cNvCxnSpPr>
          <p:nvPr/>
        </p:nvCxnSpPr>
        <p:spPr>
          <a:xfrm>
            <a:off x="7567221" y="3071552"/>
            <a:ext cx="503614" cy="1538263"/>
          </a:xfrm>
          <a:prstGeom prst="bentConnector3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EE4F8A1-5D6A-634B-B5F7-3FCD062D954E}"/>
              </a:ext>
            </a:extLst>
          </p:cNvPr>
          <p:cNvCxnSpPr>
            <a:cxnSpLocks/>
          </p:cNvCxnSpPr>
          <p:nvPr/>
        </p:nvCxnSpPr>
        <p:spPr>
          <a:xfrm flipV="1">
            <a:off x="8073789" y="4212181"/>
            <a:ext cx="241022" cy="11730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750E31C-3877-114C-9919-F581D3EBAB22}"/>
              </a:ext>
            </a:extLst>
          </p:cNvPr>
          <p:cNvCxnSpPr>
            <a:cxnSpLocks/>
          </p:cNvCxnSpPr>
          <p:nvPr/>
        </p:nvCxnSpPr>
        <p:spPr>
          <a:xfrm>
            <a:off x="8086724" y="5002319"/>
            <a:ext cx="234461" cy="0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5E8D4DF-36D9-414E-ABB2-9AC52EC67B9D}"/>
              </a:ext>
            </a:extLst>
          </p:cNvPr>
          <p:cNvCxnSpPr>
            <a:cxnSpLocks/>
          </p:cNvCxnSpPr>
          <p:nvPr/>
        </p:nvCxnSpPr>
        <p:spPr>
          <a:xfrm flipH="1">
            <a:off x="4376998" y="1819970"/>
            <a:ext cx="318910" cy="11665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6030A92-0659-4443-A65C-9246315B64F7}"/>
              </a:ext>
            </a:extLst>
          </p:cNvPr>
          <p:cNvCxnSpPr>
            <a:cxnSpLocks/>
          </p:cNvCxnSpPr>
          <p:nvPr/>
        </p:nvCxnSpPr>
        <p:spPr>
          <a:xfrm flipH="1">
            <a:off x="4388900" y="2917349"/>
            <a:ext cx="318910" cy="11665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BB7093E-32DF-2C46-A342-B7BF7E0C63F3}"/>
              </a:ext>
            </a:extLst>
          </p:cNvPr>
          <p:cNvSpPr/>
          <p:nvPr/>
        </p:nvSpPr>
        <p:spPr>
          <a:xfrm>
            <a:off x="8335864" y="1816639"/>
            <a:ext cx="2584866" cy="512717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Output Port</a:t>
            </a:r>
            <a:endParaRPr kumimoji="1" lang="ko-KR" altLang="en-US" dirty="0">
              <a:solidFill>
                <a:schemeClr val="tx1"/>
              </a:solidFill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F89112E-1D75-2044-81E6-FFE4827EC593}"/>
              </a:ext>
            </a:extLst>
          </p:cNvPr>
          <p:cNvSpPr/>
          <p:nvPr/>
        </p:nvSpPr>
        <p:spPr>
          <a:xfrm>
            <a:off x="8342486" y="2611908"/>
            <a:ext cx="2584866" cy="512717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Output Port</a:t>
            </a:r>
            <a:endParaRPr kumimoji="1" lang="ko-KR" altLang="en-US" dirty="0">
              <a:solidFill>
                <a:schemeClr val="tx1"/>
              </a:solidFill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381D422-0E2A-7842-8A23-9287EEED7AEA}"/>
              </a:ext>
            </a:extLst>
          </p:cNvPr>
          <p:cNvSpPr/>
          <p:nvPr/>
        </p:nvSpPr>
        <p:spPr>
          <a:xfrm>
            <a:off x="11459387" y="2072997"/>
            <a:ext cx="2584866" cy="795269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Adapter</a:t>
            </a:r>
            <a:endParaRPr kumimoji="1" lang="ko-KR" altLang="en-US" dirty="0">
              <a:solidFill>
                <a:schemeClr val="tx1"/>
              </a:solidFill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  <p:sp>
        <p:nvSpPr>
          <p:cNvPr id="29" name="왼쪽 중괄호[L] 28">
            <a:extLst>
              <a:ext uri="{FF2B5EF4-FFF2-40B4-BE49-F238E27FC236}">
                <a16:creationId xmlns:a16="http://schemas.microsoft.com/office/drawing/2014/main" id="{17B4E171-549B-1045-8116-990FEBE3E067}"/>
              </a:ext>
            </a:extLst>
          </p:cNvPr>
          <p:cNvSpPr/>
          <p:nvPr/>
        </p:nvSpPr>
        <p:spPr>
          <a:xfrm rot="10800000">
            <a:off x="10941420" y="1986805"/>
            <a:ext cx="507530" cy="970617"/>
          </a:xfrm>
          <a:prstGeom prst="leftBrace">
            <a:avLst>
              <a:gd name="adj1" fmla="val 0"/>
              <a:gd name="adj2" fmla="val 49246"/>
            </a:avLst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FB6E031F-56C4-F64B-9F18-ACF8FDAEEDAA}"/>
              </a:ext>
            </a:extLst>
          </p:cNvPr>
          <p:cNvCxnSpPr>
            <a:cxnSpLocks/>
          </p:cNvCxnSpPr>
          <p:nvPr/>
        </p:nvCxnSpPr>
        <p:spPr>
          <a:xfrm flipH="1" flipV="1">
            <a:off x="10909234" y="1980587"/>
            <a:ext cx="285951" cy="6218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BDE2F64A-C3AC-C442-8CC2-00B56FFD70D2}"/>
              </a:ext>
            </a:extLst>
          </p:cNvPr>
          <p:cNvCxnSpPr>
            <a:cxnSpLocks/>
          </p:cNvCxnSpPr>
          <p:nvPr/>
        </p:nvCxnSpPr>
        <p:spPr>
          <a:xfrm flipH="1" flipV="1">
            <a:off x="10920467" y="2956992"/>
            <a:ext cx="274718" cy="6649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왼쪽 대괄호[L] 31">
            <a:extLst>
              <a:ext uri="{FF2B5EF4-FFF2-40B4-BE49-F238E27FC236}">
                <a16:creationId xmlns:a16="http://schemas.microsoft.com/office/drawing/2014/main" id="{72B6C2EE-FE58-1F48-9223-E53D7A54319C}"/>
              </a:ext>
            </a:extLst>
          </p:cNvPr>
          <p:cNvSpPr/>
          <p:nvPr/>
        </p:nvSpPr>
        <p:spPr>
          <a:xfrm>
            <a:off x="8108025" y="2072997"/>
            <a:ext cx="234461" cy="795269"/>
          </a:xfrm>
          <a:prstGeom prst="leftBracket">
            <a:avLst>
              <a:gd name="adj" fmla="val 0"/>
            </a:avLst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FC0E5A34-7E40-3C41-B570-67D9F128F00F}"/>
              </a:ext>
            </a:extLst>
          </p:cNvPr>
          <p:cNvCxnSpPr>
            <a:cxnSpLocks/>
          </p:cNvCxnSpPr>
          <p:nvPr/>
        </p:nvCxnSpPr>
        <p:spPr>
          <a:xfrm flipV="1">
            <a:off x="8110979" y="2072998"/>
            <a:ext cx="241022" cy="11730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56A09F9-D6A0-A242-89C7-33B02A0F1C9D}"/>
              </a:ext>
            </a:extLst>
          </p:cNvPr>
          <p:cNvCxnSpPr>
            <a:cxnSpLocks/>
          </p:cNvCxnSpPr>
          <p:nvPr/>
        </p:nvCxnSpPr>
        <p:spPr>
          <a:xfrm>
            <a:off x="8123914" y="2863136"/>
            <a:ext cx="234461" cy="0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CF6469C-56E5-9540-BAD5-1797B89A4580}"/>
              </a:ext>
            </a:extLst>
          </p:cNvPr>
          <p:cNvSpPr/>
          <p:nvPr/>
        </p:nvSpPr>
        <p:spPr>
          <a:xfrm>
            <a:off x="694128" y="4352300"/>
            <a:ext cx="2000708" cy="795269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>
                <a:solidFill>
                  <a:schemeClr val="tx1"/>
                </a:solidFill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gRPC</a:t>
            </a:r>
            <a:endParaRPr kumimoji="1" lang="ko-KR" altLang="en-US" dirty="0">
              <a:solidFill>
                <a:schemeClr val="tx1"/>
              </a:solidFill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298C330F-C8D9-6E4E-AB7E-A0FB5F75921D}"/>
              </a:ext>
            </a:extLst>
          </p:cNvPr>
          <p:cNvCxnSpPr>
            <a:cxnSpLocks/>
          </p:cNvCxnSpPr>
          <p:nvPr/>
        </p:nvCxnSpPr>
        <p:spPr>
          <a:xfrm flipV="1">
            <a:off x="1684130" y="2069283"/>
            <a:ext cx="1602053" cy="228301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B0A1B12A-EDA8-2349-BE8E-EA29D15743DD}"/>
              </a:ext>
            </a:extLst>
          </p:cNvPr>
          <p:cNvCxnSpPr>
            <a:cxnSpLocks/>
          </p:cNvCxnSpPr>
          <p:nvPr/>
        </p:nvCxnSpPr>
        <p:spPr>
          <a:xfrm flipV="1">
            <a:off x="2119408" y="3038673"/>
            <a:ext cx="702386" cy="131362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[R] 42">
            <a:extLst>
              <a:ext uri="{FF2B5EF4-FFF2-40B4-BE49-F238E27FC236}">
                <a16:creationId xmlns:a16="http://schemas.microsoft.com/office/drawing/2014/main" id="{B49DCC80-1996-7149-8198-25FB7B604D89}"/>
              </a:ext>
            </a:extLst>
          </p:cNvPr>
          <p:cNvCxnSpPr>
            <a:cxnSpLocks/>
          </p:cNvCxnSpPr>
          <p:nvPr/>
        </p:nvCxnSpPr>
        <p:spPr>
          <a:xfrm>
            <a:off x="7590459" y="2514195"/>
            <a:ext cx="509144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84ED80D-2783-ED4F-9970-18BB98237664}"/>
              </a:ext>
            </a:extLst>
          </p:cNvPr>
          <p:cNvSpPr/>
          <p:nvPr/>
        </p:nvSpPr>
        <p:spPr>
          <a:xfrm>
            <a:off x="4401931" y="1380977"/>
            <a:ext cx="9743736" cy="4165384"/>
          </a:xfrm>
          <a:prstGeom prst="rect">
            <a:avLst/>
          </a:prstGeom>
          <a:solidFill>
            <a:schemeClr val="bg1">
              <a:alpha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469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>
            <a:extLst>
              <a:ext uri="{FF2B5EF4-FFF2-40B4-BE49-F238E27FC236}">
                <a16:creationId xmlns:a16="http://schemas.microsoft.com/office/drawing/2014/main" id="{BA6D1CF7-15E5-2B42-9763-E5443961E9A5}"/>
              </a:ext>
            </a:extLst>
          </p:cNvPr>
          <p:cNvSpPr/>
          <p:nvPr/>
        </p:nvSpPr>
        <p:spPr>
          <a:xfrm>
            <a:off x="-2621844" y="-1290736"/>
            <a:ext cx="17613441" cy="104931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72E8AAE8-E908-2740-80FB-FDE25D03095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11591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육각형[H] 3">
            <a:extLst>
              <a:ext uri="{FF2B5EF4-FFF2-40B4-BE49-F238E27FC236}">
                <a16:creationId xmlns:a16="http://schemas.microsoft.com/office/drawing/2014/main" id="{2F8B4680-6839-ED40-9F0E-8D32943DA4EF}"/>
              </a:ext>
            </a:extLst>
          </p:cNvPr>
          <p:cNvSpPr/>
          <p:nvPr/>
        </p:nvSpPr>
        <p:spPr>
          <a:xfrm>
            <a:off x="2782000" y="1339850"/>
            <a:ext cx="6805756" cy="4206511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6C20AC3-F753-4E49-AC7B-F3A6D287A0AE}"/>
              </a:ext>
            </a:extLst>
          </p:cNvPr>
          <p:cNvSpPr/>
          <p:nvPr/>
        </p:nvSpPr>
        <p:spPr>
          <a:xfrm>
            <a:off x="-334502" y="1882074"/>
            <a:ext cx="2000708" cy="795269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REST API</a:t>
            </a:r>
            <a:endParaRPr kumimoji="1" lang="ko-KR" altLang="en-US" dirty="0">
              <a:solidFill>
                <a:schemeClr val="tx1"/>
              </a:solidFill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18F8EC1-BADF-7C4D-A40B-5D8D182D0E69}"/>
              </a:ext>
            </a:extLst>
          </p:cNvPr>
          <p:cNvSpPr/>
          <p:nvPr/>
        </p:nvSpPr>
        <p:spPr>
          <a:xfrm>
            <a:off x="2191139" y="1556566"/>
            <a:ext cx="2210792" cy="512717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Input Port</a:t>
            </a:r>
            <a:endParaRPr kumimoji="1" lang="ko-KR" altLang="en-US" dirty="0">
              <a:solidFill>
                <a:schemeClr val="tx1"/>
              </a:solidFill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77AC904-E6F3-B242-8E05-2034D9BEDD88}"/>
              </a:ext>
            </a:extLst>
          </p:cNvPr>
          <p:cNvSpPr/>
          <p:nvPr/>
        </p:nvSpPr>
        <p:spPr>
          <a:xfrm>
            <a:off x="2191139" y="2514195"/>
            <a:ext cx="2210792" cy="512717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Input Port</a:t>
            </a:r>
            <a:endParaRPr kumimoji="1" lang="ko-KR" altLang="en-US" dirty="0">
              <a:solidFill>
                <a:schemeClr val="tx1"/>
              </a:solidFill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4FB1158-E42A-5B4E-B0DC-FC5BA4126099}"/>
              </a:ext>
            </a:extLst>
          </p:cNvPr>
          <p:cNvSpPr/>
          <p:nvPr/>
        </p:nvSpPr>
        <p:spPr>
          <a:xfrm>
            <a:off x="4982355" y="2023333"/>
            <a:ext cx="2584866" cy="2096437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Business Logic</a:t>
            </a:r>
            <a:endParaRPr kumimoji="1" lang="ko-KR" altLang="en-US" dirty="0">
              <a:solidFill>
                <a:schemeClr val="tx1"/>
              </a:solidFill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1FB5C7F-84AC-354E-9545-2699B52E8A2D}"/>
              </a:ext>
            </a:extLst>
          </p:cNvPr>
          <p:cNvSpPr/>
          <p:nvPr/>
        </p:nvSpPr>
        <p:spPr>
          <a:xfrm>
            <a:off x="8298674" y="3955822"/>
            <a:ext cx="2584866" cy="512717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Output Port</a:t>
            </a:r>
            <a:endParaRPr kumimoji="1" lang="ko-KR" altLang="en-US" dirty="0">
              <a:solidFill>
                <a:schemeClr val="tx1"/>
              </a:solidFill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2C05220-D057-CC45-A1FB-3E912352E808}"/>
              </a:ext>
            </a:extLst>
          </p:cNvPr>
          <p:cNvSpPr/>
          <p:nvPr/>
        </p:nvSpPr>
        <p:spPr>
          <a:xfrm>
            <a:off x="8305296" y="4751091"/>
            <a:ext cx="2584866" cy="512717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Output Port</a:t>
            </a:r>
            <a:endParaRPr kumimoji="1" lang="ko-KR" altLang="en-US" dirty="0">
              <a:solidFill>
                <a:schemeClr val="tx1"/>
              </a:solidFill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89C83CA-D097-9545-8A18-053B09A227D7}"/>
              </a:ext>
            </a:extLst>
          </p:cNvPr>
          <p:cNvSpPr/>
          <p:nvPr/>
        </p:nvSpPr>
        <p:spPr>
          <a:xfrm>
            <a:off x="11422197" y="4212180"/>
            <a:ext cx="2584866" cy="795269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Adapter</a:t>
            </a:r>
            <a:endParaRPr kumimoji="1" lang="ko-KR" altLang="en-US" dirty="0">
              <a:solidFill>
                <a:schemeClr val="tx1"/>
              </a:solidFill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C29DF7-849F-E54C-9662-8C9F470123F3}"/>
              </a:ext>
            </a:extLst>
          </p:cNvPr>
          <p:cNvSpPr txBox="1"/>
          <p:nvPr/>
        </p:nvSpPr>
        <p:spPr>
          <a:xfrm>
            <a:off x="5246159" y="5142360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Noto Sans KR Thin" panose="020B0200000000000000" pitchFamily="34" charset="-128"/>
                <a:ea typeface="Noto Sans KR Thin" panose="020B0200000000000000" pitchFamily="34" charset="-128"/>
              </a:rPr>
              <a:t>Application Core</a:t>
            </a:r>
            <a:endParaRPr kumimoji="1" lang="ko-KR" altLang="en-US" dirty="0">
              <a:latin typeface="Noto Sans KR Thin" panose="020B0200000000000000" pitchFamily="34" charset="-128"/>
              <a:ea typeface="Noto Sans KR Thin" panose="020B0200000000000000" pitchFamily="34" charset="-128"/>
            </a:endParaRPr>
          </a:p>
        </p:txBody>
      </p:sp>
      <p:sp>
        <p:nvSpPr>
          <p:cNvPr id="13" name="왼쪽 중괄호[L] 12">
            <a:extLst>
              <a:ext uri="{FF2B5EF4-FFF2-40B4-BE49-F238E27FC236}">
                <a16:creationId xmlns:a16="http://schemas.microsoft.com/office/drawing/2014/main" id="{725AFAD4-B7C7-7A4F-ABB3-350A3C3AB3F6}"/>
              </a:ext>
            </a:extLst>
          </p:cNvPr>
          <p:cNvSpPr/>
          <p:nvPr/>
        </p:nvSpPr>
        <p:spPr>
          <a:xfrm>
            <a:off x="1666206" y="1821829"/>
            <a:ext cx="507530" cy="970617"/>
          </a:xfrm>
          <a:prstGeom prst="leftBrace">
            <a:avLst>
              <a:gd name="adj1" fmla="val 0"/>
              <a:gd name="adj2" fmla="val 49246"/>
            </a:avLst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A267F5B-7B18-AA4A-9475-D2F2BD4AE1C5}"/>
              </a:ext>
            </a:extLst>
          </p:cNvPr>
          <p:cNvCxnSpPr>
            <a:cxnSpLocks/>
          </p:cNvCxnSpPr>
          <p:nvPr/>
        </p:nvCxnSpPr>
        <p:spPr>
          <a:xfrm flipV="1">
            <a:off x="1935047" y="1812924"/>
            <a:ext cx="276989" cy="10132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26BE518-1048-E94B-A308-FE2B3EFDCAAC}"/>
              </a:ext>
            </a:extLst>
          </p:cNvPr>
          <p:cNvCxnSpPr>
            <a:cxnSpLocks/>
          </p:cNvCxnSpPr>
          <p:nvPr/>
        </p:nvCxnSpPr>
        <p:spPr>
          <a:xfrm flipV="1">
            <a:off x="1918328" y="2787046"/>
            <a:ext cx="293708" cy="5066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왼쪽 중괄호[L] 15">
            <a:extLst>
              <a:ext uri="{FF2B5EF4-FFF2-40B4-BE49-F238E27FC236}">
                <a16:creationId xmlns:a16="http://schemas.microsoft.com/office/drawing/2014/main" id="{1376199D-2AF8-8B4C-B46C-3CEC68DB953F}"/>
              </a:ext>
            </a:extLst>
          </p:cNvPr>
          <p:cNvSpPr/>
          <p:nvPr/>
        </p:nvSpPr>
        <p:spPr>
          <a:xfrm rot="10800000">
            <a:off x="10904230" y="4125988"/>
            <a:ext cx="507530" cy="970617"/>
          </a:xfrm>
          <a:prstGeom prst="leftBrace">
            <a:avLst>
              <a:gd name="adj1" fmla="val 0"/>
              <a:gd name="adj2" fmla="val 49246"/>
            </a:avLst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E05FCE4-E495-E544-BB2A-14331D4C57EF}"/>
              </a:ext>
            </a:extLst>
          </p:cNvPr>
          <p:cNvCxnSpPr>
            <a:cxnSpLocks/>
          </p:cNvCxnSpPr>
          <p:nvPr/>
        </p:nvCxnSpPr>
        <p:spPr>
          <a:xfrm flipH="1" flipV="1">
            <a:off x="10872044" y="4119770"/>
            <a:ext cx="285951" cy="6218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686425A-A1C7-4C4E-8FAD-7F8F94F86C35}"/>
              </a:ext>
            </a:extLst>
          </p:cNvPr>
          <p:cNvCxnSpPr>
            <a:cxnSpLocks/>
          </p:cNvCxnSpPr>
          <p:nvPr/>
        </p:nvCxnSpPr>
        <p:spPr>
          <a:xfrm flipH="1" flipV="1">
            <a:off x="10883277" y="5096175"/>
            <a:ext cx="274718" cy="6649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왼쪽 중괄호[L] 18">
            <a:extLst>
              <a:ext uri="{FF2B5EF4-FFF2-40B4-BE49-F238E27FC236}">
                <a16:creationId xmlns:a16="http://schemas.microsoft.com/office/drawing/2014/main" id="{770A2BB5-18D5-5D4D-80E2-491B7AA5CA85}"/>
              </a:ext>
            </a:extLst>
          </p:cNvPr>
          <p:cNvSpPr/>
          <p:nvPr/>
        </p:nvSpPr>
        <p:spPr>
          <a:xfrm rot="10800000">
            <a:off x="4401931" y="1821829"/>
            <a:ext cx="587954" cy="1107827"/>
          </a:xfrm>
          <a:prstGeom prst="leftBrace">
            <a:avLst>
              <a:gd name="adj1" fmla="val 0"/>
              <a:gd name="adj2" fmla="val 10679"/>
            </a:avLst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왼쪽 대괄호[L] 19">
            <a:extLst>
              <a:ext uri="{FF2B5EF4-FFF2-40B4-BE49-F238E27FC236}">
                <a16:creationId xmlns:a16="http://schemas.microsoft.com/office/drawing/2014/main" id="{6EDA3BC5-282F-6B46-B9ED-4343ED523BD2}"/>
              </a:ext>
            </a:extLst>
          </p:cNvPr>
          <p:cNvSpPr/>
          <p:nvPr/>
        </p:nvSpPr>
        <p:spPr>
          <a:xfrm>
            <a:off x="8070835" y="4212180"/>
            <a:ext cx="234461" cy="795269"/>
          </a:xfrm>
          <a:prstGeom prst="leftBracket">
            <a:avLst>
              <a:gd name="adj" fmla="val 0"/>
            </a:avLst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21" name="꺾인 연결선[E] 20">
            <a:extLst>
              <a:ext uri="{FF2B5EF4-FFF2-40B4-BE49-F238E27FC236}">
                <a16:creationId xmlns:a16="http://schemas.microsoft.com/office/drawing/2014/main" id="{E10A6A2F-A0FE-D245-968B-EDF88534841F}"/>
              </a:ext>
            </a:extLst>
          </p:cNvPr>
          <p:cNvCxnSpPr>
            <a:cxnSpLocks/>
            <a:stCxn id="8" idx="3"/>
            <a:endCxn id="20" idx="1"/>
          </p:cNvCxnSpPr>
          <p:nvPr/>
        </p:nvCxnSpPr>
        <p:spPr>
          <a:xfrm>
            <a:off x="7567221" y="3071552"/>
            <a:ext cx="503614" cy="1538263"/>
          </a:xfrm>
          <a:prstGeom prst="bentConnector3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EE4F8A1-5D6A-634B-B5F7-3FCD062D954E}"/>
              </a:ext>
            </a:extLst>
          </p:cNvPr>
          <p:cNvCxnSpPr>
            <a:cxnSpLocks/>
          </p:cNvCxnSpPr>
          <p:nvPr/>
        </p:nvCxnSpPr>
        <p:spPr>
          <a:xfrm flipV="1">
            <a:off x="8073789" y="4212181"/>
            <a:ext cx="241022" cy="11730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750E31C-3877-114C-9919-F581D3EBAB22}"/>
              </a:ext>
            </a:extLst>
          </p:cNvPr>
          <p:cNvCxnSpPr>
            <a:cxnSpLocks/>
          </p:cNvCxnSpPr>
          <p:nvPr/>
        </p:nvCxnSpPr>
        <p:spPr>
          <a:xfrm>
            <a:off x="8086724" y="5002319"/>
            <a:ext cx="234461" cy="0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5E8D4DF-36D9-414E-ABB2-9AC52EC67B9D}"/>
              </a:ext>
            </a:extLst>
          </p:cNvPr>
          <p:cNvCxnSpPr>
            <a:cxnSpLocks/>
          </p:cNvCxnSpPr>
          <p:nvPr/>
        </p:nvCxnSpPr>
        <p:spPr>
          <a:xfrm flipH="1">
            <a:off x="4376998" y="1819970"/>
            <a:ext cx="318910" cy="11665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6030A92-0659-4443-A65C-9246315B64F7}"/>
              </a:ext>
            </a:extLst>
          </p:cNvPr>
          <p:cNvCxnSpPr>
            <a:cxnSpLocks/>
          </p:cNvCxnSpPr>
          <p:nvPr/>
        </p:nvCxnSpPr>
        <p:spPr>
          <a:xfrm flipH="1">
            <a:off x="4388900" y="2917349"/>
            <a:ext cx="318910" cy="11665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BB7093E-32DF-2C46-A342-B7BF7E0C63F3}"/>
              </a:ext>
            </a:extLst>
          </p:cNvPr>
          <p:cNvSpPr/>
          <p:nvPr/>
        </p:nvSpPr>
        <p:spPr>
          <a:xfrm>
            <a:off x="8335864" y="1816639"/>
            <a:ext cx="2584866" cy="512717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Output Port</a:t>
            </a:r>
            <a:endParaRPr kumimoji="1" lang="ko-KR" altLang="en-US" dirty="0">
              <a:solidFill>
                <a:schemeClr val="tx1"/>
              </a:solidFill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F89112E-1D75-2044-81E6-FFE4827EC593}"/>
              </a:ext>
            </a:extLst>
          </p:cNvPr>
          <p:cNvSpPr/>
          <p:nvPr/>
        </p:nvSpPr>
        <p:spPr>
          <a:xfrm>
            <a:off x="8342486" y="2611908"/>
            <a:ext cx="2584866" cy="512717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Output Port</a:t>
            </a:r>
            <a:endParaRPr kumimoji="1" lang="ko-KR" altLang="en-US" dirty="0">
              <a:solidFill>
                <a:schemeClr val="tx1"/>
              </a:solidFill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381D422-0E2A-7842-8A23-9287EEED7AEA}"/>
              </a:ext>
            </a:extLst>
          </p:cNvPr>
          <p:cNvSpPr/>
          <p:nvPr/>
        </p:nvSpPr>
        <p:spPr>
          <a:xfrm>
            <a:off x="11459387" y="2072997"/>
            <a:ext cx="2584866" cy="795269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Adapter</a:t>
            </a:r>
            <a:endParaRPr kumimoji="1" lang="ko-KR" altLang="en-US" dirty="0">
              <a:solidFill>
                <a:schemeClr val="tx1"/>
              </a:solidFill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  <p:sp>
        <p:nvSpPr>
          <p:cNvPr id="29" name="왼쪽 중괄호[L] 28">
            <a:extLst>
              <a:ext uri="{FF2B5EF4-FFF2-40B4-BE49-F238E27FC236}">
                <a16:creationId xmlns:a16="http://schemas.microsoft.com/office/drawing/2014/main" id="{17B4E171-549B-1045-8116-990FEBE3E067}"/>
              </a:ext>
            </a:extLst>
          </p:cNvPr>
          <p:cNvSpPr/>
          <p:nvPr/>
        </p:nvSpPr>
        <p:spPr>
          <a:xfrm rot="10800000">
            <a:off x="10941420" y="1986805"/>
            <a:ext cx="507530" cy="970617"/>
          </a:xfrm>
          <a:prstGeom prst="leftBrace">
            <a:avLst>
              <a:gd name="adj1" fmla="val 0"/>
              <a:gd name="adj2" fmla="val 49246"/>
            </a:avLst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FB6E031F-56C4-F64B-9F18-ACF8FDAEEDAA}"/>
              </a:ext>
            </a:extLst>
          </p:cNvPr>
          <p:cNvCxnSpPr>
            <a:cxnSpLocks/>
          </p:cNvCxnSpPr>
          <p:nvPr/>
        </p:nvCxnSpPr>
        <p:spPr>
          <a:xfrm flipH="1" flipV="1">
            <a:off x="10909234" y="1980587"/>
            <a:ext cx="285951" cy="6218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BDE2F64A-C3AC-C442-8CC2-00B56FFD70D2}"/>
              </a:ext>
            </a:extLst>
          </p:cNvPr>
          <p:cNvCxnSpPr>
            <a:cxnSpLocks/>
          </p:cNvCxnSpPr>
          <p:nvPr/>
        </p:nvCxnSpPr>
        <p:spPr>
          <a:xfrm flipH="1" flipV="1">
            <a:off x="10920467" y="2956992"/>
            <a:ext cx="274718" cy="6649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왼쪽 대괄호[L] 31">
            <a:extLst>
              <a:ext uri="{FF2B5EF4-FFF2-40B4-BE49-F238E27FC236}">
                <a16:creationId xmlns:a16="http://schemas.microsoft.com/office/drawing/2014/main" id="{72B6C2EE-FE58-1F48-9223-E53D7A54319C}"/>
              </a:ext>
            </a:extLst>
          </p:cNvPr>
          <p:cNvSpPr/>
          <p:nvPr/>
        </p:nvSpPr>
        <p:spPr>
          <a:xfrm>
            <a:off x="8108025" y="2072997"/>
            <a:ext cx="234461" cy="795269"/>
          </a:xfrm>
          <a:prstGeom prst="leftBracket">
            <a:avLst>
              <a:gd name="adj" fmla="val 0"/>
            </a:avLst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FC0E5A34-7E40-3C41-B570-67D9F128F00F}"/>
              </a:ext>
            </a:extLst>
          </p:cNvPr>
          <p:cNvCxnSpPr>
            <a:cxnSpLocks/>
          </p:cNvCxnSpPr>
          <p:nvPr/>
        </p:nvCxnSpPr>
        <p:spPr>
          <a:xfrm flipV="1">
            <a:off x="8110979" y="2072998"/>
            <a:ext cx="241022" cy="11730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56A09F9-D6A0-A242-89C7-33B02A0F1C9D}"/>
              </a:ext>
            </a:extLst>
          </p:cNvPr>
          <p:cNvCxnSpPr>
            <a:cxnSpLocks/>
          </p:cNvCxnSpPr>
          <p:nvPr/>
        </p:nvCxnSpPr>
        <p:spPr>
          <a:xfrm>
            <a:off x="8123914" y="2863136"/>
            <a:ext cx="234461" cy="0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CF6469C-56E5-9540-BAD5-1797B89A4580}"/>
              </a:ext>
            </a:extLst>
          </p:cNvPr>
          <p:cNvSpPr/>
          <p:nvPr/>
        </p:nvSpPr>
        <p:spPr>
          <a:xfrm>
            <a:off x="694128" y="4352300"/>
            <a:ext cx="2000708" cy="795269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>
                <a:solidFill>
                  <a:schemeClr val="tx1"/>
                </a:solidFill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gRPC</a:t>
            </a:r>
            <a:endParaRPr kumimoji="1" lang="ko-KR" altLang="en-US" dirty="0">
              <a:solidFill>
                <a:schemeClr val="tx1"/>
              </a:solidFill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298C330F-C8D9-6E4E-AB7E-A0FB5F75921D}"/>
              </a:ext>
            </a:extLst>
          </p:cNvPr>
          <p:cNvCxnSpPr>
            <a:cxnSpLocks/>
          </p:cNvCxnSpPr>
          <p:nvPr/>
        </p:nvCxnSpPr>
        <p:spPr>
          <a:xfrm flipV="1">
            <a:off x="1684130" y="2069283"/>
            <a:ext cx="1602053" cy="228301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B0A1B12A-EDA8-2349-BE8E-EA29D15743DD}"/>
              </a:ext>
            </a:extLst>
          </p:cNvPr>
          <p:cNvCxnSpPr>
            <a:cxnSpLocks/>
          </p:cNvCxnSpPr>
          <p:nvPr/>
        </p:nvCxnSpPr>
        <p:spPr>
          <a:xfrm flipV="1">
            <a:off x="2119408" y="3038673"/>
            <a:ext cx="702386" cy="131362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[R] 42">
            <a:extLst>
              <a:ext uri="{FF2B5EF4-FFF2-40B4-BE49-F238E27FC236}">
                <a16:creationId xmlns:a16="http://schemas.microsoft.com/office/drawing/2014/main" id="{B49DCC80-1996-7149-8198-25FB7B604D89}"/>
              </a:ext>
            </a:extLst>
          </p:cNvPr>
          <p:cNvCxnSpPr>
            <a:cxnSpLocks/>
          </p:cNvCxnSpPr>
          <p:nvPr/>
        </p:nvCxnSpPr>
        <p:spPr>
          <a:xfrm>
            <a:off x="7590459" y="2514195"/>
            <a:ext cx="509144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84ED80D-2783-ED4F-9970-18BB98237664}"/>
              </a:ext>
            </a:extLst>
          </p:cNvPr>
          <p:cNvSpPr/>
          <p:nvPr/>
        </p:nvSpPr>
        <p:spPr>
          <a:xfrm>
            <a:off x="4401931" y="1380977"/>
            <a:ext cx="9743736" cy="4165384"/>
          </a:xfrm>
          <a:prstGeom prst="rect">
            <a:avLst/>
          </a:prstGeom>
          <a:solidFill>
            <a:schemeClr val="bg1">
              <a:alpha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1059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8366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22609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1407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467845B8-A3C5-6946-A85D-C2225975CA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" y="568674"/>
            <a:ext cx="10478781" cy="5720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519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8ABBCFF-4459-694B-8F8E-B6FEFE67D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855"/>
            <a:ext cx="12192000" cy="6682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16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88BA8C0-310C-0247-980D-A45A2442B7A3}"/>
              </a:ext>
            </a:extLst>
          </p:cNvPr>
          <p:cNvSpPr/>
          <p:nvPr/>
        </p:nvSpPr>
        <p:spPr>
          <a:xfrm>
            <a:off x="-2611492" y="-1290736"/>
            <a:ext cx="17613441" cy="104931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50D2A58D-B1FD-7F41-879F-8AD5BE6C62F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11591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육각형[H] 3">
            <a:extLst>
              <a:ext uri="{FF2B5EF4-FFF2-40B4-BE49-F238E27FC236}">
                <a16:creationId xmlns:a16="http://schemas.microsoft.com/office/drawing/2014/main" id="{9FF41C13-4B1B-3347-BB85-2694BFEED8DE}"/>
              </a:ext>
            </a:extLst>
          </p:cNvPr>
          <p:cNvSpPr/>
          <p:nvPr/>
        </p:nvSpPr>
        <p:spPr>
          <a:xfrm>
            <a:off x="2782000" y="1339850"/>
            <a:ext cx="6805756" cy="4206511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9FF9BF3-0216-BA45-8800-BDC53191497A}"/>
              </a:ext>
            </a:extLst>
          </p:cNvPr>
          <p:cNvSpPr/>
          <p:nvPr/>
        </p:nvSpPr>
        <p:spPr>
          <a:xfrm>
            <a:off x="-334502" y="1882074"/>
            <a:ext cx="2000708" cy="795269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>
                <a:solidFill>
                  <a:schemeClr val="tx1"/>
                </a:solidFill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BankAccount</a:t>
            </a:r>
            <a:endParaRPr kumimoji="1" lang="en-US" altLang="ko-KR" dirty="0">
              <a:solidFill>
                <a:schemeClr val="tx1"/>
              </a:solidFill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Controller</a:t>
            </a:r>
            <a:endParaRPr kumimoji="1" lang="ko-KR" altLang="en-US" dirty="0">
              <a:solidFill>
                <a:schemeClr val="tx1"/>
              </a:solidFill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A33D430-7949-2943-9D87-31B932B5FFCB}"/>
              </a:ext>
            </a:extLst>
          </p:cNvPr>
          <p:cNvSpPr/>
          <p:nvPr/>
        </p:nvSpPr>
        <p:spPr>
          <a:xfrm>
            <a:off x="2191139" y="1556566"/>
            <a:ext cx="2210792" cy="512717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>
                <a:solidFill>
                  <a:schemeClr val="tx1"/>
                </a:solidFill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DepositUseCase</a:t>
            </a:r>
            <a:endParaRPr kumimoji="1" lang="ko-KR" altLang="en-US" dirty="0">
              <a:solidFill>
                <a:schemeClr val="tx1"/>
              </a:solidFill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60AFC94-83B3-2741-89A1-2B0B8302694F}"/>
              </a:ext>
            </a:extLst>
          </p:cNvPr>
          <p:cNvSpPr/>
          <p:nvPr/>
        </p:nvSpPr>
        <p:spPr>
          <a:xfrm>
            <a:off x="2191139" y="2514195"/>
            <a:ext cx="2210792" cy="512717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>
                <a:solidFill>
                  <a:schemeClr val="tx1"/>
                </a:solidFill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WithdrawUseCase</a:t>
            </a:r>
            <a:endParaRPr kumimoji="1" lang="ko-KR" altLang="en-US" dirty="0">
              <a:solidFill>
                <a:schemeClr val="tx1"/>
              </a:solidFill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5777C0B-0600-5143-928A-E8BFC213ADDE}"/>
              </a:ext>
            </a:extLst>
          </p:cNvPr>
          <p:cNvSpPr/>
          <p:nvPr/>
        </p:nvSpPr>
        <p:spPr>
          <a:xfrm>
            <a:off x="4992792" y="2528966"/>
            <a:ext cx="2584866" cy="512717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>
                <a:solidFill>
                  <a:schemeClr val="tx1"/>
                </a:solidFill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BankAccountService</a:t>
            </a:r>
            <a:endParaRPr kumimoji="1" lang="ko-KR" altLang="en-US" dirty="0">
              <a:solidFill>
                <a:schemeClr val="tx1"/>
              </a:solidFill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58DEF6E-3176-2945-A921-CA886E80A6C7}"/>
              </a:ext>
            </a:extLst>
          </p:cNvPr>
          <p:cNvSpPr/>
          <p:nvPr/>
        </p:nvSpPr>
        <p:spPr>
          <a:xfrm>
            <a:off x="4992792" y="3443105"/>
            <a:ext cx="2584866" cy="512717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>
                <a:solidFill>
                  <a:schemeClr val="tx1"/>
                </a:solidFill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BankAccount</a:t>
            </a:r>
            <a:endParaRPr kumimoji="1" lang="ko-KR" altLang="en-US" dirty="0">
              <a:solidFill>
                <a:schemeClr val="tx1"/>
              </a:solidFill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A553AEC-2204-024A-A2B7-25C90A13E592}"/>
              </a:ext>
            </a:extLst>
          </p:cNvPr>
          <p:cNvSpPr/>
          <p:nvPr/>
        </p:nvSpPr>
        <p:spPr>
          <a:xfrm>
            <a:off x="8298674" y="3955822"/>
            <a:ext cx="2584866" cy="512717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>
                <a:solidFill>
                  <a:schemeClr val="tx1"/>
                </a:solidFill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LoadBankAccount</a:t>
            </a:r>
            <a:endParaRPr kumimoji="1" lang="ko-KR" altLang="en-US" dirty="0">
              <a:solidFill>
                <a:schemeClr val="tx1"/>
              </a:solidFill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FC879D3-8B43-A546-AC65-C8F8775C0FA7}"/>
              </a:ext>
            </a:extLst>
          </p:cNvPr>
          <p:cNvSpPr/>
          <p:nvPr/>
        </p:nvSpPr>
        <p:spPr>
          <a:xfrm>
            <a:off x="8305296" y="4751091"/>
            <a:ext cx="2584866" cy="512717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>
                <a:solidFill>
                  <a:schemeClr val="tx1"/>
                </a:solidFill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SaveBankAccount</a:t>
            </a:r>
            <a:endParaRPr kumimoji="1" lang="ko-KR" altLang="en-US" dirty="0">
              <a:solidFill>
                <a:schemeClr val="tx1"/>
              </a:solidFill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AA4A858-C5E9-6843-9CBC-F8628D32976B}"/>
              </a:ext>
            </a:extLst>
          </p:cNvPr>
          <p:cNvSpPr/>
          <p:nvPr/>
        </p:nvSpPr>
        <p:spPr>
          <a:xfrm>
            <a:off x="11422197" y="4212180"/>
            <a:ext cx="2584866" cy="795269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>
                <a:solidFill>
                  <a:schemeClr val="tx1"/>
                </a:solidFill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BankAccount</a:t>
            </a:r>
            <a:endParaRPr kumimoji="1" lang="en-US" altLang="ko-KR" dirty="0">
              <a:solidFill>
                <a:schemeClr val="tx1"/>
              </a:solidFill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  <a:p>
            <a:pPr algn="ctr"/>
            <a:r>
              <a:rPr kumimoji="1" lang="en-US" altLang="ko-KR" dirty="0" err="1">
                <a:solidFill>
                  <a:schemeClr val="tx1"/>
                </a:solidFill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PersistentAdapter</a:t>
            </a:r>
            <a:endParaRPr kumimoji="1" lang="ko-KR" altLang="en-US" dirty="0">
              <a:solidFill>
                <a:schemeClr val="tx1"/>
              </a:solidFill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9CAFAA-E133-524B-8138-3A6CEB28425E}"/>
              </a:ext>
            </a:extLst>
          </p:cNvPr>
          <p:cNvSpPr txBox="1"/>
          <p:nvPr/>
        </p:nvSpPr>
        <p:spPr>
          <a:xfrm>
            <a:off x="5246159" y="5142360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Noto Sans KR Thin" panose="020B0200000000000000" pitchFamily="34" charset="-128"/>
                <a:ea typeface="Noto Sans KR Thin" panose="020B0200000000000000" pitchFamily="34" charset="-128"/>
              </a:rPr>
              <a:t>Application Core</a:t>
            </a:r>
            <a:endParaRPr kumimoji="1" lang="ko-KR" altLang="en-US" dirty="0">
              <a:latin typeface="Noto Sans KR Thin" panose="020B0200000000000000" pitchFamily="34" charset="-128"/>
              <a:ea typeface="Noto Sans KR Thin" panose="020B0200000000000000" pitchFamily="34" charset="-128"/>
            </a:endParaRPr>
          </a:p>
        </p:txBody>
      </p:sp>
      <p:sp>
        <p:nvSpPr>
          <p:cNvPr id="14" name="왼쪽 중괄호[L] 13">
            <a:extLst>
              <a:ext uri="{FF2B5EF4-FFF2-40B4-BE49-F238E27FC236}">
                <a16:creationId xmlns:a16="http://schemas.microsoft.com/office/drawing/2014/main" id="{09812853-B317-204D-A8A9-7FA212CF8A91}"/>
              </a:ext>
            </a:extLst>
          </p:cNvPr>
          <p:cNvSpPr/>
          <p:nvPr/>
        </p:nvSpPr>
        <p:spPr>
          <a:xfrm>
            <a:off x="1666206" y="1821829"/>
            <a:ext cx="507530" cy="970617"/>
          </a:xfrm>
          <a:prstGeom prst="leftBrace">
            <a:avLst>
              <a:gd name="adj1" fmla="val 0"/>
              <a:gd name="adj2" fmla="val 49246"/>
            </a:avLst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BE9B75F-11BA-FF4A-9194-44221035EF98}"/>
              </a:ext>
            </a:extLst>
          </p:cNvPr>
          <p:cNvCxnSpPr>
            <a:cxnSpLocks/>
          </p:cNvCxnSpPr>
          <p:nvPr/>
        </p:nvCxnSpPr>
        <p:spPr>
          <a:xfrm flipV="1">
            <a:off x="1935047" y="1812924"/>
            <a:ext cx="276989" cy="10132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5E969FC-F774-A64C-8039-169F18ACC511}"/>
              </a:ext>
            </a:extLst>
          </p:cNvPr>
          <p:cNvCxnSpPr>
            <a:cxnSpLocks/>
          </p:cNvCxnSpPr>
          <p:nvPr/>
        </p:nvCxnSpPr>
        <p:spPr>
          <a:xfrm flipV="1">
            <a:off x="1918328" y="2787046"/>
            <a:ext cx="293708" cy="5066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왼쪽 중괄호[L] 16">
            <a:extLst>
              <a:ext uri="{FF2B5EF4-FFF2-40B4-BE49-F238E27FC236}">
                <a16:creationId xmlns:a16="http://schemas.microsoft.com/office/drawing/2014/main" id="{B3231B5A-8651-CE49-A1A0-20528092CBB8}"/>
              </a:ext>
            </a:extLst>
          </p:cNvPr>
          <p:cNvSpPr/>
          <p:nvPr/>
        </p:nvSpPr>
        <p:spPr>
          <a:xfrm rot="10800000">
            <a:off x="10904230" y="4125988"/>
            <a:ext cx="507530" cy="970617"/>
          </a:xfrm>
          <a:prstGeom prst="leftBrace">
            <a:avLst>
              <a:gd name="adj1" fmla="val 0"/>
              <a:gd name="adj2" fmla="val 49246"/>
            </a:avLst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E868EEB-626C-CC49-8E8C-131BF6F36E17}"/>
              </a:ext>
            </a:extLst>
          </p:cNvPr>
          <p:cNvCxnSpPr>
            <a:cxnSpLocks/>
          </p:cNvCxnSpPr>
          <p:nvPr/>
        </p:nvCxnSpPr>
        <p:spPr>
          <a:xfrm flipH="1" flipV="1">
            <a:off x="10872044" y="4119770"/>
            <a:ext cx="285951" cy="6218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1C74C98-7085-2348-B561-FD55A0520475}"/>
              </a:ext>
            </a:extLst>
          </p:cNvPr>
          <p:cNvCxnSpPr>
            <a:cxnSpLocks/>
          </p:cNvCxnSpPr>
          <p:nvPr/>
        </p:nvCxnSpPr>
        <p:spPr>
          <a:xfrm flipH="1" flipV="1">
            <a:off x="10883277" y="5096175"/>
            <a:ext cx="274718" cy="6649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8DBB0F3-5FC0-E341-8191-B0BB0BFDB596}"/>
              </a:ext>
            </a:extLst>
          </p:cNvPr>
          <p:cNvCxnSpPr>
            <a:cxnSpLocks/>
          </p:cNvCxnSpPr>
          <p:nvPr/>
        </p:nvCxnSpPr>
        <p:spPr>
          <a:xfrm>
            <a:off x="6306279" y="3057181"/>
            <a:ext cx="0" cy="387317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왼쪽 중괄호[L] 20">
            <a:extLst>
              <a:ext uri="{FF2B5EF4-FFF2-40B4-BE49-F238E27FC236}">
                <a16:creationId xmlns:a16="http://schemas.microsoft.com/office/drawing/2014/main" id="{A7FDD75F-1FD5-084B-8A08-65D2259CE819}"/>
              </a:ext>
            </a:extLst>
          </p:cNvPr>
          <p:cNvSpPr/>
          <p:nvPr/>
        </p:nvSpPr>
        <p:spPr>
          <a:xfrm rot="10800000">
            <a:off x="4401931" y="1821829"/>
            <a:ext cx="587954" cy="1107827"/>
          </a:xfrm>
          <a:prstGeom prst="leftBrace">
            <a:avLst>
              <a:gd name="adj1" fmla="val 0"/>
              <a:gd name="adj2" fmla="val 10679"/>
            </a:avLst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2" name="왼쪽 대괄호[L] 21">
            <a:extLst>
              <a:ext uri="{FF2B5EF4-FFF2-40B4-BE49-F238E27FC236}">
                <a16:creationId xmlns:a16="http://schemas.microsoft.com/office/drawing/2014/main" id="{0A7A4D4A-9620-C741-ABDF-76049D97B125}"/>
              </a:ext>
            </a:extLst>
          </p:cNvPr>
          <p:cNvSpPr/>
          <p:nvPr/>
        </p:nvSpPr>
        <p:spPr>
          <a:xfrm>
            <a:off x="8070835" y="4212180"/>
            <a:ext cx="234461" cy="795269"/>
          </a:xfrm>
          <a:prstGeom prst="leftBracket">
            <a:avLst>
              <a:gd name="adj" fmla="val 0"/>
            </a:avLst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23" name="꺾인 연결선[E] 22">
            <a:extLst>
              <a:ext uri="{FF2B5EF4-FFF2-40B4-BE49-F238E27FC236}">
                <a16:creationId xmlns:a16="http://schemas.microsoft.com/office/drawing/2014/main" id="{283FF865-CF57-AD49-8296-98258A82A891}"/>
              </a:ext>
            </a:extLst>
          </p:cNvPr>
          <p:cNvCxnSpPr>
            <a:stCxn id="8" idx="3"/>
            <a:endCxn id="22" idx="1"/>
          </p:cNvCxnSpPr>
          <p:nvPr/>
        </p:nvCxnSpPr>
        <p:spPr>
          <a:xfrm>
            <a:off x="7577658" y="2785325"/>
            <a:ext cx="493177" cy="1824490"/>
          </a:xfrm>
          <a:prstGeom prst="bentConnector3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FCB1065-C796-2648-95D0-2E85CE6D3E39}"/>
              </a:ext>
            </a:extLst>
          </p:cNvPr>
          <p:cNvCxnSpPr>
            <a:cxnSpLocks/>
          </p:cNvCxnSpPr>
          <p:nvPr/>
        </p:nvCxnSpPr>
        <p:spPr>
          <a:xfrm flipV="1">
            <a:off x="8073789" y="4212181"/>
            <a:ext cx="241022" cy="11730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4DA8B23-4C94-B840-BEDF-35952F815261}"/>
              </a:ext>
            </a:extLst>
          </p:cNvPr>
          <p:cNvCxnSpPr>
            <a:cxnSpLocks/>
          </p:cNvCxnSpPr>
          <p:nvPr/>
        </p:nvCxnSpPr>
        <p:spPr>
          <a:xfrm>
            <a:off x="8086724" y="5002319"/>
            <a:ext cx="234461" cy="0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6C4EB28-81FE-544F-8674-D3EECE54BF35}"/>
              </a:ext>
            </a:extLst>
          </p:cNvPr>
          <p:cNvCxnSpPr>
            <a:cxnSpLocks/>
          </p:cNvCxnSpPr>
          <p:nvPr/>
        </p:nvCxnSpPr>
        <p:spPr>
          <a:xfrm flipH="1">
            <a:off x="4376998" y="1819970"/>
            <a:ext cx="318910" cy="11665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5FDA6A03-9821-CB47-B439-520815B33004}"/>
              </a:ext>
            </a:extLst>
          </p:cNvPr>
          <p:cNvCxnSpPr>
            <a:cxnSpLocks/>
          </p:cNvCxnSpPr>
          <p:nvPr/>
        </p:nvCxnSpPr>
        <p:spPr>
          <a:xfrm flipH="1">
            <a:off x="4388900" y="2917349"/>
            <a:ext cx="318910" cy="11665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4304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D8FB619-1E4D-A84B-9124-F5F9CDD49C10}"/>
              </a:ext>
            </a:extLst>
          </p:cNvPr>
          <p:cNvSpPr/>
          <p:nvPr/>
        </p:nvSpPr>
        <p:spPr>
          <a:xfrm>
            <a:off x="-2611492" y="-1290736"/>
            <a:ext cx="17613441" cy="104931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561851F4-90BD-AD43-8257-E43F9B8F0DD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11591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2D1FBD6-F67B-5048-B981-5857A541D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92873" y="-2972764"/>
            <a:ext cx="7688102" cy="2842268"/>
          </a:xfrm>
          <a:prstGeom prst="rect">
            <a:avLst/>
          </a:prstGeom>
        </p:spPr>
      </p:pic>
      <p:sp>
        <p:nvSpPr>
          <p:cNvPr id="5" name="육각형[H] 4">
            <a:extLst>
              <a:ext uri="{FF2B5EF4-FFF2-40B4-BE49-F238E27FC236}">
                <a16:creationId xmlns:a16="http://schemas.microsoft.com/office/drawing/2014/main" id="{C12B1C1A-B2A9-1E49-A4E5-56C483AB060C}"/>
              </a:ext>
            </a:extLst>
          </p:cNvPr>
          <p:cNvSpPr/>
          <p:nvPr/>
        </p:nvSpPr>
        <p:spPr>
          <a:xfrm>
            <a:off x="2782000" y="1339850"/>
            <a:ext cx="6805756" cy="4206511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D4E013F-267D-7544-BA78-A73FED7B9D4E}"/>
              </a:ext>
            </a:extLst>
          </p:cNvPr>
          <p:cNvSpPr/>
          <p:nvPr/>
        </p:nvSpPr>
        <p:spPr>
          <a:xfrm>
            <a:off x="-334502" y="1882074"/>
            <a:ext cx="2000708" cy="795269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>
                <a:solidFill>
                  <a:schemeClr val="tx1"/>
                </a:solidFill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BankAccount</a:t>
            </a:r>
            <a:endParaRPr kumimoji="1" lang="en-US" altLang="ko-KR" dirty="0">
              <a:solidFill>
                <a:schemeClr val="tx1"/>
              </a:solidFill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Controller</a:t>
            </a:r>
            <a:endParaRPr kumimoji="1" lang="ko-KR" altLang="en-US" dirty="0">
              <a:solidFill>
                <a:schemeClr val="tx1"/>
              </a:solidFill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83CA207-F6FA-1343-9F40-F0EFF2910D05}"/>
              </a:ext>
            </a:extLst>
          </p:cNvPr>
          <p:cNvSpPr/>
          <p:nvPr/>
        </p:nvSpPr>
        <p:spPr>
          <a:xfrm>
            <a:off x="2191139" y="1556566"/>
            <a:ext cx="2210792" cy="512717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>
                <a:solidFill>
                  <a:schemeClr val="tx1"/>
                </a:solidFill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DepositUseCase</a:t>
            </a:r>
            <a:endParaRPr kumimoji="1" lang="ko-KR" altLang="en-US" dirty="0">
              <a:solidFill>
                <a:schemeClr val="tx1"/>
              </a:solidFill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80310C3-51F8-1C41-B771-40CD11A26E89}"/>
              </a:ext>
            </a:extLst>
          </p:cNvPr>
          <p:cNvSpPr/>
          <p:nvPr/>
        </p:nvSpPr>
        <p:spPr>
          <a:xfrm>
            <a:off x="2191139" y="2514195"/>
            <a:ext cx="2210792" cy="512717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>
                <a:solidFill>
                  <a:schemeClr val="tx1"/>
                </a:solidFill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WithdrawUseCase</a:t>
            </a:r>
            <a:endParaRPr kumimoji="1" lang="ko-KR" altLang="en-US" dirty="0">
              <a:solidFill>
                <a:schemeClr val="tx1"/>
              </a:solidFill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1280956-AF5D-3F44-85ED-67811A082EDF}"/>
              </a:ext>
            </a:extLst>
          </p:cNvPr>
          <p:cNvSpPr/>
          <p:nvPr/>
        </p:nvSpPr>
        <p:spPr>
          <a:xfrm>
            <a:off x="4992792" y="2528966"/>
            <a:ext cx="2584866" cy="512717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>
                <a:solidFill>
                  <a:schemeClr val="tx1"/>
                </a:solidFill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BankAccountService</a:t>
            </a:r>
            <a:endParaRPr kumimoji="1" lang="ko-KR" altLang="en-US" dirty="0">
              <a:solidFill>
                <a:schemeClr val="tx1"/>
              </a:solidFill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A8FC1EF-1822-834E-AF44-A92B442EBE02}"/>
              </a:ext>
            </a:extLst>
          </p:cNvPr>
          <p:cNvSpPr/>
          <p:nvPr/>
        </p:nvSpPr>
        <p:spPr>
          <a:xfrm>
            <a:off x="4992792" y="3443105"/>
            <a:ext cx="2584866" cy="512717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>
                <a:solidFill>
                  <a:schemeClr val="tx1"/>
                </a:solidFill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BankAccount</a:t>
            </a:r>
            <a:endParaRPr kumimoji="1" lang="ko-KR" altLang="en-US" dirty="0">
              <a:solidFill>
                <a:schemeClr val="tx1"/>
              </a:solidFill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DDF2E17-7AD6-0F41-A3FF-EE2CE3572244}"/>
              </a:ext>
            </a:extLst>
          </p:cNvPr>
          <p:cNvSpPr/>
          <p:nvPr/>
        </p:nvSpPr>
        <p:spPr>
          <a:xfrm>
            <a:off x="8298674" y="3955822"/>
            <a:ext cx="2584866" cy="512717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>
                <a:solidFill>
                  <a:schemeClr val="tx1"/>
                </a:solidFill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LoadBankAccount</a:t>
            </a:r>
            <a:endParaRPr kumimoji="1" lang="ko-KR" altLang="en-US" dirty="0">
              <a:solidFill>
                <a:schemeClr val="tx1"/>
              </a:solidFill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F54203F-365F-574C-B0DD-73F70F266293}"/>
              </a:ext>
            </a:extLst>
          </p:cNvPr>
          <p:cNvSpPr/>
          <p:nvPr/>
        </p:nvSpPr>
        <p:spPr>
          <a:xfrm>
            <a:off x="8305296" y="4751091"/>
            <a:ext cx="2584866" cy="512717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>
                <a:solidFill>
                  <a:schemeClr val="tx1"/>
                </a:solidFill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SaveBankAccount</a:t>
            </a:r>
            <a:endParaRPr kumimoji="1" lang="ko-KR" altLang="en-US" dirty="0">
              <a:solidFill>
                <a:schemeClr val="tx1"/>
              </a:solidFill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3CCDDC3-763C-AA4B-B6DD-DF0F0B3EB273}"/>
              </a:ext>
            </a:extLst>
          </p:cNvPr>
          <p:cNvSpPr/>
          <p:nvPr/>
        </p:nvSpPr>
        <p:spPr>
          <a:xfrm>
            <a:off x="11422197" y="4212180"/>
            <a:ext cx="2584866" cy="795269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>
                <a:solidFill>
                  <a:schemeClr val="tx1"/>
                </a:solidFill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BankAccount</a:t>
            </a:r>
            <a:endParaRPr kumimoji="1" lang="en-US" altLang="ko-KR" dirty="0">
              <a:solidFill>
                <a:schemeClr val="tx1"/>
              </a:solidFill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  <a:p>
            <a:pPr algn="ctr"/>
            <a:r>
              <a:rPr kumimoji="1" lang="en-US" altLang="ko-KR" dirty="0" err="1">
                <a:solidFill>
                  <a:schemeClr val="tx1"/>
                </a:solidFill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PersistentAdapter</a:t>
            </a:r>
            <a:endParaRPr kumimoji="1" lang="ko-KR" altLang="en-US" dirty="0">
              <a:solidFill>
                <a:schemeClr val="tx1"/>
              </a:solidFill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214ADA-9281-594E-BC46-7875797732E0}"/>
              </a:ext>
            </a:extLst>
          </p:cNvPr>
          <p:cNvSpPr txBox="1"/>
          <p:nvPr/>
        </p:nvSpPr>
        <p:spPr>
          <a:xfrm>
            <a:off x="5246159" y="5142360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Noto Sans KR Thin" panose="020B0200000000000000" pitchFamily="34" charset="-128"/>
                <a:ea typeface="Noto Sans KR Thin" panose="020B0200000000000000" pitchFamily="34" charset="-128"/>
              </a:rPr>
              <a:t>Application Core</a:t>
            </a:r>
            <a:endParaRPr kumimoji="1" lang="ko-KR" altLang="en-US" dirty="0">
              <a:latin typeface="Noto Sans KR Thin" panose="020B0200000000000000" pitchFamily="34" charset="-128"/>
              <a:ea typeface="Noto Sans KR Thin" panose="020B0200000000000000" pitchFamily="34" charset="-128"/>
            </a:endParaRPr>
          </a:p>
        </p:txBody>
      </p:sp>
      <p:sp>
        <p:nvSpPr>
          <p:cNvPr id="16" name="왼쪽 중괄호[L] 15">
            <a:extLst>
              <a:ext uri="{FF2B5EF4-FFF2-40B4-BE49-F238E27FC236}">
                <a16:creationId xmlns:a16="http://schemas.microsoft.com/office/drawing/2014/main" id="{25153754-851C-7C4C-BEFF-FF8C3919DA31}"/>
              </a:ext>
            </a:extLst>
          </p:cNvPr>
          <p:cNvSpPr/>
          <p:nvPr/>
        </p:nvSpPr>
        <p:spPr>
          <a:xfrm>
            <a:off x="1666206" y="1821829"/>
            <a:ext cx="507530" cy="970617"/>
          </a:xfrm>
          <a:prstGeom prst="leftBrace">
            <a:avLst>
              <a:gd name="adj1" fmla="val 0"/>
              <a:gd name="adj2" fmla="val 49246"/>
            </a:avLst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5758523-40B1-6C45-A15F-5AE5CFDE5456}"/>
              </a:ext>
            </a:extLst>
          </p:cNvPr>
          <p:cNvCxnSpPr>
            <a:cxnSpLocks/>
          </p:cNvCxnSpPr>
          <p:nvPr/>
        </p:nvCxnSpPr>
        <p:spPr>
          <a:xfrm flipV="1">
            <a:off x="1935047" y="1812924"/>
            <a:ext cx="276989" cy="10132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E0736D2B-E392-504A-91A0-7543F969E076}"/>
              </a:ext>
            </a:extLst>
          </p:cNvPr>
          <p:cNvCxnSpPr>
            <a:cxnSpLocks/>
          </p:cNvCxnSpPr>
          <p:nvPr/>
        </p:nvCxnSpPr>
        <p:spPr>
          <a:xfrm flipV="1">
            <a:off x="1918328" y="2787046"/>
            <a:ext cx="293708" cy="5066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왼쪽 중괄호[L] 27">
            <a:extLst>
              <a:ext uri="{FF2B5EF4-FFF2-40B4-BE49-F238E27FC236}">
                <a16:creationId xmlns:a16="http://schemas.microsoft.com/office/drawing/2014/main" id="{B90C08A6-5E52-D644-AA26-C9D1E7D4FB37}"/>
              </a:ext>
            </a:extLst>
          </p:cNvPr>
          <p:cNvSpPr/>
          <p:nvPr/>
        </p:nvSpPr>
        <p:spPr>
          <a:xfrm rot="10800000">
            <a:off x="10904230" y="4125988"/>
            <a:ext cx="507530" cy="970617"/>
          </a:xfrm>
          <a:prstGeom prst="leftBrace">
            <a:avLst>
              <a:gd name="adj1" fmla="val 0"/>
              <a:gd name="adj2" fmla="val 49246"/>
            </a:avLst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BE756169-A2B0-C549-880C-990F8C82A535}"/>
              </a:ext>
            </a:extLst>
          </p:cNvPr>
          <p:cNvCxnSpPr>
            <a:cxnSpLocks/>
          </p:cNvCxnSpPr>
          <p:nvPr/>
        </p:nvCxnSpPr>
        <p:spPr>
          <a:xfrm flipH="1" flipV="1">
            <a:off x="10872044" y="4119770"/>
            <a:ext cx="285951" cy="6218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8F364444-A940-AF45-8F5F-A5D7F452169B}"/>
              </a:ext>
            </a:extLst>
          </p:cNvPr>
          <p:cNvCxnSpPr>
            <a:cxnSpLocks/>
          </p:cNvCxnSpPr>
          <p:nvPr/>
        </p:nvCxnSpPr>
        <p:spPr>
          <a:xfrm flipH="1" flipV="1">
            <a:off x="10883277" y="5096175"/>
            <a:ext cx="274718" cy="6649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BACD9AD9-E1DF-2648-9053-755D095634FC}"/>
              </a:ext>
            </a:extLst>
          </p:cNvPr>
          <p:cNvCxnSpPr>
            <a:cxnSpLocks/>
          </p:cNvCxnSpPr>
          <p:nvPr/>
        </p:nvCxnSpPr>
        <p:spPr>
          <a:xfrm>
            <a:off x="6306279" y="3057181"/>
            <a:ext cx="0" cy="387317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왼쪽 중괄호[L] 37">
            <a:extLst>
              <a:ext uri="{FF2B5EF4-FFF2-40B4-BE49-F238E27FC236}">
                <a16:creationId xmlns:a16="http://schemas.microsoft.com/office/drawing/2014/main" id="{2428EEAD-8C44-0645-9B82-CD788D8D7957}"/>
              </a:ext>
            </a:extLst>
          </p:cNvPr>
          <p:cNvSpPr/>
          <p:nvPr/>
        </p:nvSpPr>
        <p:spPr>
          <a:xfrm rot="10800000">
            <a:off x="4401931" y="1821829"/>
            <a:ext cx="587954" cy="1107827"/>
          </a:xfrm>
          <a:prstGeom prst="leftBrace">
            <a:avLst>
              <a:gd name="adj1" fmla="val 0"/>
              <a:gd name="adj2" fmla="val 10679"/>
            </a:avLst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1" name="왼쪽 대괄호[L] 40">
            <a:extLst>
              <a:ext uri="{FF2B5EF4-FFF2-40B4-BE49-F238E27FC236}">
                <a16:creationId xmlns:a16="http://schemas.microsoft.com/office/drawing/2014/main" id="{7596AA25-6C81-5B45-9E7E-1D5186D182AC}"/>
              </a:ext>
            </a:extLst>
          </p:cNvPr>
          <p:cNvSpPr/>
          <p:nvPr/>
        </p:nvSpPr>
        <p:spPr>
          <a:xfrm>
            <a:off x="8070835" y="4212180"/>
            <a:ext cx="234461" cy="795269"/>
          </a:xfrm>
          <a:prstGeom prst="leftBracket">
            <a:avLst>
              <a:gd name="adj" fmla="val 0"/>
            </a:avLst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43" name="꺾인 연결선[E] 42">
            <a:extLst>
              <a:ext uri="{FF2B5EF4-FFF2-40B4-BE49-F238E27FC236}">
                <a16:creationId xmlns:a16="http://schemas.microsoft.com/office/drawing/2014/main" id="{CADECEC4-4684-E948-9B77-55C0ED29E24F}"/>
              </a:ext>
            </a:extLst>
          </p:cNvPr>
          <p:cNvCxnSpPr>
            <a:stCxn id="10" idx="3"/>
            <a:endCxn id="41" idx="1"/>
          </p:cNvCxnSpPr>
          <p:nvPr/>
        </p:nvCxnSpPr>
        <p:spPr>
          <a:xfrm>
            <a:off x="7577658" y="2785325"/>
            <a:ext cx="493177" cy="1824490"/>
          </a:xfrm>
          <a:prstGeom prst="bentConnector3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DC8537F9-D762-5743-A25B-770DC74945C6}"/>
              </a:ext>
            </a:extLst>
          </p:cNvPr>
          <p:cNvCxnSpPr>
            <a:cxnSpLocks/>
          </p:cNvCxnSpPr>
          <p:nvPr/>
        </p:nvCxnSpPr>
        <p:spPr>
          <a:xfrm flipV="1">
            <a:off x="8073789" y="4212181"/>
            <a:ext cx="241022" cy="11730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115EFD8B-8895-0F42-A68F-4512894444CB}"/>
              </a:ext>
            </a:extLst>
          </p:cNvPr>
          <p:cNvCxnSpPr>
            <a:cxnSpLocks/>
          </p:cNvCxnSpPr>
          <p:nvPr/>
        </p:nvCxnSpPr>
        <p:spPr>
          <a:xfrm>
            <a:off x="8086724" y="5002319"/>
            <a:ext cx="234461" cy="0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1F8B8CA4-614F-A844-A042-C3985CE7BFBF}"/>
              </a:ext>
            </a:extLst>
          </p:cNvPr>
          <p:cNvCxnSpPr>
            <a:cxnSpLocks/>
          </p:cNvCxnSpPr>
          <p:nvPr/>
        </p:nvCxnSpPr>
        <p:spPr>
          <a:xfrm flipH="1">
            <a:off x="4376998" y="1819970"/>
            <a:ext cx="318910" cy="11665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6282C208-627A-3C49-946E-D9F0F60D0C9C}"/>
              </a:ext>
            </a:extLst>
          </p:cNvPr>
          <p:cNvCxnSpPr>
            <a:cxnSpLocks/>
          </p:cNvCxnSpPr>
          <p:nvPr/>
        </p:nvCxnSpPr>
        <p:spPr>
          <a:xfrm flipH="1">
            <a:off x="4388900" y="2917349"/>
            <a:ext cx="318910" cy="11665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29286BA-A67D-0947-891B-CD19F9629013}"/>
              </a:ext>
            </a:extLst>
          </p:cNvPr>
          <p:cNvSpPr txBox="1"/>
          <p:nvPr/>
        </p:nvSpPr>
        <p:spPr>
          <a:xfrm>
            <a:off x="2638342" y="862861"/>
            <a:ext cx="131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>
                <a:solidFill>
                  <a:srgbClr val="00B050"/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Input Port</a:t>
            </a:r>
            <a:endParaRPr kumimoji="1" lang="ko-KR" altLang="en-US" b="1" dirty="0">
              <a:solidFill>
                <a:srgbClr val="00B050"/>
              </a:solidFill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D6382337-27E9-804F-BDA1-306BB5914D4A}"/>
              </a:ext>
            </a:extLst>
          </p:cNvPr>
          <p:cNvSpPr/>
          <p:nvPr/>
        </p:nvSpPr>
        <p:spPr>
          <a:xfrm>
            <a:off x="4862673" y="1812924"/>
            <a:ext cx="2834360" cy="3196119"/>
          </a:xfrm>
          <a:prstGeom prst="rect">
            <a:avLst/>
          </a:prstGeom>
          <a:solidFill>
            <a:schemeClr val="bg1">
              <a:alpha val="8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4C9709D-A1EA-E848-9D33-A14C27D77DE0}"/>
              </a:ext>
            </a:extLst>
          </p:cNvPr>
          <p:cNvSpPr/>
          <p:nvPr/>
        </p:nvSpPr>
        <p:spPr>
          <a:xfrm>
            <a:off x="2066234" y="1339850"/>
            <a:ext cx="2422637" cy="185046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C9BF547-5B3E-DF45-A19D-48646E0A47BD}"/>
              </a:ext>
            </a:extLst>
          </p:cNvPr>
          <p:cNvSpPr txBox="1"/>
          <p:nvPr/>
        </p:nvSpPr>
        <p:spPr>
          <a:xfrm>
            <a:off x="8754872" y="3304546"/>
            <a:ext cx="1510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>
                <a:solidFill>
                  <a:srgbClr val="00B050"/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Output Port</a:t>
            </a:r>
            <a:endParaRPr kumimoji="1" lang="ko-KR" altLang="en-US" b="1" dirty="0">
              <a:solidFill>
                <a:srgbClr val="00B050"/>
              </a:solidFill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FAC003DE-94B4-DF47-AF09-947A5F130F1E}"/>
              </a:ext>
            </a:extLst>
          </p:cNvPr>
          <p:cNvSpPr/>
          <p:nvPr/>
        </p:nvSpPr>
        <p:spPr>
          <a:xfrm>
            <a:off x="8192807" y="3681391"/>
            <a:ext cx="2834360" cy="186496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8847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D8FB619-1E4D-A84B-9124-F5F9CDD49C10}"/>
              </a:ext>
            </a:extLst>
          </p:cNvPr>
          <p:cNvSpPr/>
          <p:nvPr/>
        </p:nvSpPr>
        <p:spPr>
          <a:xfrm>
            <a:off x="-2611492" y="-1290736"/>
            <a:ext cx="17613441" cy="104931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561851F4-90BD-AD43-8257-E43F9B8F0DD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11591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2D1FBD6-F67B-5048-B981-5857A541D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92873" y="-2972764"/>
            <a:ext cx="7688102" cy="2842268"/>
          </a:xfrm>
          <a:prstGeom prst="rect">
            <a:avLst/>
          </a:prstGeom>
        </p:spPr>
      </p:pic>
      <p:sp>
        <p:nvSpPr>
          <p:cNvPr id="5" name="육각형[H] 4">
            <a:extLst>
              <a:ext uri="{FF2B5EF4-FFF2-40B4-BE49-F238E27FC236}">
                <a16:creationId xmlns:a16="http://schemas.microsoft.com/office/drawing/2014/main" id="{C12B1C1A-B2A9-1E49-A4E5-56C483AB060C}"/>
              </a:ext>
            </a:extLst>
          </p:cNvPr>
          <p:cNvSpPr/>
          <p:nvPr/>
        </p:nvSpPr>
        <p:spPr>
          <a:xfrm>
            <a:off x="2782000" y="1339850"/>
            <a:ext cx="6805756" cy="4206511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D4E013F-267D-7544-BA78-A73FED7B9D4E}"/>
              </a:ext>
            </a:extLst>
          </p:cNvPr>
          <p:cNvSpPr/>
          <p:nvPr/>
        </p:nvSpPr>
        <p:spPr>
          <a:xfrm>
            <a:off x="-334502" y="1882074"/>
            <a:ext cx="2000708" cy="795269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>
                <a:solidFill>
                  <a:schemeClr val="tx1"/>
                </a:solidFill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BankAccount</a:t>
            </a:r>
            <a:endParaRPr kumimoji="1" lang="en-US" altLang="ko-KR" dirty="0">
              <a:solidFill>
                <a:schemeClr val="tx1"/>
              </a:solidFill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Controller</a:t>
            </a:r>
            <a:endParaRPr kumimoji="1" lang="ko-KR" altLang="en-US" dirty="0">
              <a:solidFill>
                <a:schemeClr val="tx1"/>
              </a:solidFill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83CA207-F6FA-1343-9F40-F0EFF2910D05}"/>
              </a:ext>
            </a:extLst>
          </p:cNvPr>
          <p:cNvSpPr/>
          <p:nvPr/>
        </p:nvSpPr>
        <p:spPr>
          <a:xfrm>
            <a:off x="2191139" y="1556566"/>
            <a:ext cx="2210792" cy="512717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>
                <a:solidFill>
                  <a:schemeClr val="tx1"/>
                </a:solidFill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DepositUseCase</a:t>
            </a:r>
            <a:endParaRPr kumimoji="1" lang="ko-KR" altLang="en-US" dirty="0">
              <a:solidFill>
                <a:schemeClr val="tx1"/>
              </a:solidFill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80310C3-51F8-1C41-B771-40CD11A26E89}"/>
              </a:ext>
            </a:extLst>
          </p:cNvPr>
          <p:cNvSpPr/>
          <p:nvPr/>
        </p:nvSpPr>
        <p:spPr>
          <a:xfrm>
            <a:off x="2191139" y="2514195"/>
            <a:ext cx="2210792" cy="512717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>
                <a:solidFill>
                  <a:schemeClr val="tx1"/>
                </a:solidFill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WithdrawUseCase</a:t>
            </a:r>
            <a:endParaRPr kumimoji="1" lang="ko-KR" altLang="en-US" dirty="0">
              <a:solidFill>
                <a:schemeClr val="tx1"/>
              </a:solidFill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1280956-AF5D-3F44-85ED-67811A082EDF}"/>
              </a:ext>
            </a:extLst>
          </p:cNvPr>
          <p:cNvSpPr/>
          <p:nvPr/>
        </p:nvSpPr>
        <p:spPr>
          <a:xfrm>
            <a:off x="4992792" y="2528966"/>
            <a:ext cx="2584866" cy="512717"/>
          </a:xfrm>
          <a:prstGeom prst="rect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>
                <a:solidFill>
                  <a:schemeClr val="tx1"/>
                </a:solidFill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BankAccountService</a:t>
            </a:r>
            <a:endParaRPr kumimoji="1" lang="ko-KR" altLang="en-US" dirty="0">
              <a:solidFill>
                <a:schemeClr val="tx1"/>
              </a:solidFill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A8FC1EF-1822-834E-AF44-A92B442EBE02}"/>
              </a:ext>
            </a:extLst>
          </p:cNvPr>
          <p:cNvSpPr/>
          <p:nvPr/>
        </p:nvSpPr>
        <p:spPr>
          <a:xfrm>
            <a:off x="4992792" y="3443105"/>
            <a:ext cx="2584866" cy="512717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>
                <a:solidFill>
                  <a:schemeClr val="tx1"/>
                </a:solidFill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BankAccount</a:t>
            </a:r>
            <a:endParaRPr kumimoji="1" lang="ko-KR" altLang="en-US" dirty="0">
              <a:solidFill>
                <a:schemeClr val="tx1"/>
              </a:solidFill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DDF2E17-7AD6-0F41-A3FF-EE2CE3572244}"/>
              </a:ext>
            </a:extLst>
          </p:cNvPr>
          <p:cNvSpPr/>
          <p:nvPr/>
        </p:nvSpPr>
        <p:spPr>
          <a:xfrm>
            <a:off x="8298674" y="3955822"/>
            <a:ext cx="2584866" cy="512717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>
                <a:solidFill>
                  <a:schemeClr val="tx1"/>
                </a:solidFill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LoadBankAccount</a:t>
            </a:r>
            <a:endParaRPr kumimoji="1" lang="ko-KR" altLang="en-US" dirty="0">
              <a:solidFill>
                <a:schemeClr val="tx1"/>
              </a:solidFill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F54203F-365F-574C-B0DD-73F70F266293}"/>
              </a:ext>
            </a:extLst>
          </p:cNvPr>
          <p:cNvSpPr/>
          <p:nvPr/>
        </p:nvSpPr>
        <p:spPr>
          <a:xfrm>
            <a:off x="8305296" y="4751091"/>
            <a:ext cx="2584866" cy="512717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>
                <a:solidFill>
                  <a:schemeClr val="tx1"/>
                </a:solidFill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SaveBankAccount</a:t>
            </a:r>
            <a:endParaRPr kumimoji="1" lang="ko-KR" altLang="en-US" dirty="0">
              <a:solidFill>
                <a:schemeClr val="tx1"/>
              </a:solidFill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3CCDDC3-763C-AA4B-B6DD-DF0F0B3EB273}"/>
              </a:ext>
            </a:extLst>
          </p:cNvPr>
          <p:cNvSpPr/>
          <p:nvPr/>
        </p:nvSpPr>
        <p:spPr>
          <a:xfrm>
            <a:off x="11422197" y="4212180"/>
            <a:ext cx="2584866" cy="795269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>
                <a:solidFill>
                  <a:schemeClr val="tx1"/>
                </a:solidFill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BankAccount</a:t>
            </a:r>
            <a:endParaRPr kumimoji="1" lang="en-US" altLang="ko-KR" dirty="0">
              <a:solidFill>
                <a:schemeClr val="tx1"/>
              </a:solidFill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  <a:p>
            <a:pPr algn="ctr"/>
            <a:r>
              <a:rPr kumimoji="1" lang="en-US" altLang="ko-KR" dirty="0" err="1">
                <a:solidFill>
                  <a:schemeClr val="tx1"/>
                </a:solidFill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PersistentAdapter</a:t>
            </a:r>
            <a:endParaRPr kumimoji="1" lang="ko-KR" altLang="en-US" dirty="0">
              <a:solidFill>
                <a:schemeClr val="tx1"/>
              </a:solidFill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214ADA-9281-594E-BC46-7875797732E0}"/>
              </a:ext>
            </a:extLst>
          </p:cNvPr>
          <p:cNvSpPr txBox="1"/>
          <p:nvPr/>
        </p:nvSpPr>
        <p:spPr>
          <a:xfrm>
            <a:off x="5246159" y="5142360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Noto Sans KR Thin" panose="020B0200000000000000" pitchFamily="34" charset="-128"/>
                <a:ea typeface="Noto Sans KR Thin" panose="020B0200000000000000" pitchFamily="34" charset="-128"/>
              </a:rPr>
              <a:t>Application Core</a:t>
            </a:r>
            <a:endParaRPr kumimoji="1" lang="ko-KR" altLang="en-US" dirty="0">
              <a:latin typeface="Noto Sans KR Thin" panose="020B0200000000000000" pitchFamily="34" charset="-128"/>
              <a:ea typeface="Noto Sans KR Thin" panose="020B0200000000000000" pitchFamily="34" charset="-128"/>
            </a:endParaRPr>
          </a:p>
        </p:txBody>
      </p:sp>
      <p:sp>
        <p:nvSpPr>
          <p:cNvPr id="16" name="왼쪽 중괄호[L] 15">
            <a:extLst>
              <a:ext uri="{FF2B5EF4-FFF2-40B4-BE49-F238E27FC236}">
                <a16:creationId xmlns:a16="http://schemas.microsoft.com/office/drawing/2014/main" id="{25153754-851C-7C4C-BEFF-FF8C3919DA31}"/>
              </a:ext>
            </a:extLst>
          </p:cNvPr>
          <p:cNvSpPr/>
          <p:nvPr/>
        </p:nvSpPr>
        <p:spPr>
          <a:xfrm>
            <a:off x="1666206" y="1821829"/>
            <a:ext cx="507530" cy="970617"/>
          </a:xfrm>
          <a:prstGeom prst="leftBrace">
            <a:avLst>
              <a:gd name="adj1" fmla="val 0"/>
              <a:gd name="adj2" fmla="val 49246"/>
            </a:avLst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5758523-40B1-6C45-A15F-5AE5CFDE5456}"/>
              </a:ext>
            </a:extLst>
          </p:cNvPr>
          <p:cNvCxnSpPr>
            <a:cxnSpLocks/>
          </p:cNvCxnSpPr>
          <p:nvPr/>
        </p:nvCxnSpPr>
        <p:spPr>
          <a:xfrm flipV="1">
            <a:off x="1935047" y="1812924"/>
            <a:ext cx="276989" cy="10132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E0736D2B-E392-504A-91A0-7543F969E076}"/>
              </a:ext>
            </a:extLst>
          </p:cNvPr>
          <p:cNvCxnSpPr>
            <a:cxnSpLocks/>
          </p:cNvCxnSpPr>
          <p:nvPr/>
        </p:nvCxnSpPr>
        <p:spPr>
          <a:xfrm flipV="1">
            <a:off x="1918328" y="2787046"/>
            <a:ext cx="293708" cy="5066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왼쪽 중괄호[L] 27">
            <a:extLst>
              <a:ext uri="{FF2B5EF4-FFF2-40B4-BE49-F238E27FC236}">
                <a16:creationId xmlns:a16="http://schemas.microsoft.com/office/drawing/2014/main" id="{B90C08A6-5E52-D644-AA26-C9D1E7D4FB37}"/>
              </a:ext>
            </a:extLst>
          </p:cNvPr>
          <p:cNvSpPr/>
          <p:nvPr/>
        </p:nvSpPr>
        <p:spPr>
          <a:xfrm rot="10800000">
            <a:off x="10904230" y="4125988"/>
            <a:ext cx="507530" cy="970617"/>
          </a:xfrm>
          <a:prstGeom prst="leftBrace">
            <a:avLst>
              <a:gd name="adj1" fmla="val 0"/>
              <a:gd name="adj2" fmla="val 49246"/>
            </a:avLst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BE756169-A2B0-C549-880C-990F8C82A535}"/>
              </a:ext>
            </a:extLst>
          </p:cNvPr>
          <p:cNvCxnSpPr>
            <a:cxnSpLocks/>
          </p:cNvCxnSpPr>
          <p:nvPr/>
        </p:nvCxnSpPr>
        <p:spPr>
          <a:xfrm flipH="1" flipV="1">
            <a:off x="10872044" y="4119770"/>
            <a:ext cx="285951" cy="6218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8F364444-A940-AF45-8F5F-A5D7F452169B}"/>
              </a:ext>
            </a:extLst>
          </p:cNvPr>
          <p:cNvCxnSpPr>
            <a:cxnSpLocks/>
          </p:cNvCxnSpPr>
          <p:nvPr/>
        </p:nvCxnSpPr>
        <p:spPr>
          <a:xfrm flipH="1" flipV="1">
            <a:off x="10883277" y="5096175"/>
            <a:ext cx="274718" cy="6649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BACD9AD9-E1DF-2648-9053-755D095634FC}"/>
              </a:ext>
            </a:extLst>
          </p:cNvPr>
          <p:cNvCxnSpPr>
            <a:cxnSpLocks/>
          </p:cNvCxnSpPr>
          <p:nvPr/>
        </p:nvCxnSpPr>
        <p:spPr>
          <a:xfrm>
            <a:off x="6306279" y="3057181"/>
            <a:ext cx="0" cy="387317"/>
          </a:xfrm>
          <a:prstGeom prst="straightConnector1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왼쪽 중괄호[L] 37">
            <a:extLst>
              <a:ext uri="{FF2B5EF4-FFF2-40B4-BE49-F238E27FC236}">
                <a16:creationId xmlns:a16="http://schemas.microsoft.com/office/drawing/2014/main" id="{2428EEAD-8C44-0645-9B82-CD788D8D7957}"/>
              </a:ext>
            </a:extLst>
          </p:cNvPr>
          <p:cNvSpPr/>
          <p:nvPr/>
        </p:nvSpPr>
        <p:spPr>
          <a:xfrm rot="10800000">
            <a:off x="4401931" y="1821829"/>
            <a:ext cx="587954" cy="1107827"/>
          </a:xfrm>
          <a:prstGeom prst="leftBrace">
            <a:avLst>
              <a:gd name="adj1" fmla="val 0"/>
              <a:gd name="adj2" fmla="val 10679"/>
            </a:avLst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1" name="왼쪽 대괄호[L] 40">
            <a:extLst>
              <a:ext uri="{FF2B5EF4-FFF2-40B4-BE49-F238E27FC236}">
                <a16:creationId xmlns:a16="http://schemas.microsoft.com/office/drawing/2014/main" id="{7596AA25-6C81-5B45-9E7E-1D5186D182AC}"/>
              </a:ext>
            </a:extLst>
          </p:cNvPr>
          <p:cNvSpPr/>
          <p:nvPr/>
        </p:nvSpPr>
        <p:spPr>
          <a:xfrm>
            <a:off x="8070835" y="4212180"/>
            <a:ext cx="234461" cy="795269"/>
          </a:xfrm>
          <a:prstGeom prst="leftBracket">
            <a:avLst>
              <a:gd name="adj" fmla="val 0"/>
            </a:avLst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43" name="꺾인 연결선[E] 42">
            <a:extLst>
              <a:ext uri="{FF2B5EF4-FFF2-40B4-BE49-F238E27FC236}">
                <a16:creationId xmlns:a16="http://schemas.microsoft.com/office/drawing/2014/main" id="{CADECEC4-4684-E948-9B77-55C0ED29E24F}"/>
              </a:ext>
            </a:extLst>
          </p:cNvPr>
          <p:cNvCxnSpPr>
            <a:stCxn id="10" idx="3"/>
            <a:endCxn id="41" idx="1"/>
          </p:cNvCxnSpPr>
          <p:nvPr/>
        </p:nvCxnSpPr>
        <p:spPr>
          <a:xfrm>
            <a:off x="7577658" y="2785325"/>
            <a:ext cx="493177" cy="1824490"/>
          </a:xfrm>
          <a:prstGeom prst="bentConnector3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DC8537F9-D762-5743-A25B-770DC74945C6}"/>
              </a:ext>
            </a:extLst>
          </p:cNvPr>
          <p:cNvCxnSpPr>
            <a:cxnSpLocks/>
          </p:cNvCxnSpPr>
          <p:nvPr/>
        </p:nvCxnSpPr>
        <p:spPr>
          <a:xfrm flipV="1">
            <a:off x="8073789" y="4212181"/>
            <a:ext cx="241022" cy="11730"/>
          </a:xfrm>
          <a:prstGeom prst="straightConnector1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115EFD8B-8895-0F42-A68F-4512894444CB}"/>
              </a:ext>
            </a:extLst>
          </p:cNvPr>
          <p:cNvCxnSpPr>
            <a:cxnSpLocks/>
          </p:cNvCxnSpPr>
          <p:nvPr/>
        </p:nvCxnSpPr>
        <p:spPr>
          <a:xfrm>
            <a:off x="8086724" y="5002319"/>
            <a:ext cx="234461" cy="0"/>
          </a:xfrm>
          <a:prstGeom prst="straightConnector1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1F8B8CA4-614F-A844-A042-C3985CE7BFBF}"/>
              </a:ext>
            </a:extLst>
          </p:cNvPr>
          <p:cNvCxnSpPr>
            <a:cxnSpLocks/>
          </p:cNvCxnSpPr>
          <p:nvPr/>
        </p:nvCxnSpPr>
        <p:spPr>
          <a:xfrm flipH="1">
            <a:off x="4376998" y="1819970"/>
            <a:ext cx="318910" cy="11665"/>
          </a:xfrm>
          <a:prstGeom prst="straightConnector1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6282C208-627A-3C49-946E-D9F0F60D0C9C}"/>
              </a:ext>
            </a:extLst>
          </p:cNvPr>
          <p:cNvCxnSpPr>
            <a:cxnSpLocks/>
          </p:cNvCxnSpPr>
          <p:nvPr/>
        </p:nvCxnSpPr>
        <p:spPr>
          <a:xfrm flipH="1">
            <a:off x="4388900" y="2917349"/>
            <a:ext cx="318910" cy="11665"/>
          </a:xfrm>
          <a:prstGeom prst="straightConnector1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D6382337-27E9-804F-BDA1-306BB5914D4A}"/>
              </a:ext>
            </a:extLst>
          </p:cNvPr>
          <p:cNvSpPr/>
          <p:nvPr/>
        </p:nvSpPr>
        <p:spPr>
          <a:xfrm>
            <a:off x="-662812" y="1079283"/>
            <a:ext cx="2834360" cy="3196119"/>
          </a:xfrm>
          <a:prstGeom prst="rect">
            <a:avLst/>
          </a:prstGeom>
          <a:solidFill>
            <a:schemeClr val="bg1">
              <a:alpha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27E002E-EE0C-3847-BF0C-17102B51217B}"/>
              </a:ext>
            </a:extLst>
          </p:cNvPr>
          <p:cNvSpPr/>
          <p:nvPr/>
        </p:nvSpPr>
        <p:spPr>
          <a:xfrm>
            <a:off x="10900599" y="3002653"/>
            <a:ext cx="3320580" cy="3196119"/>
          </a:xfrm>
          <a:prstGeom prst="rect">
            <a:avLst/>
          </a:prstGeom>
          <a:solidFill>
            <a:schemeClr val="bg1">
              <a:alpha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F3FE02F0-EC96-6C40-95A6-F0FAFCB6FE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94619"/>
            <a:ext cx="12192000" cy="4268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595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88BA8C0-310C-0247-980D-A45A2442B7A3}"/>
              </a:ext>
            </a:extLst>
          </p:cNvPr>
          <p:cNvSpPr/>
          <p:nvPr/>
        </p:nvSpPr>
        <p:spPr>
          <a:xfrm>
            <a:off x="-2611492" y="-1290736"/>
            <a:ext cx="17613441" cy="104931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50D2A58D-B1FD-7F41-879F-8AD5BE6C62F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11591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육각형[H] 3">
            <a:extLst>
              <a:ext uri="{FF2B5EF4-FFF2-40B4-BE49-F238E27FC236}">
                <a16:creationId xmlns:a16="http://schemas.microsoft.com/office/drawing/2014/main" id="{9FF41C13-4B1B-3347-BB85-2694BFEED8DE}"/>
              </a:ext>
            </a:extLst>
          </p:cNvPr>
          <p:cNvSpPr/>
          <p:nvPr/>
        </p:nvSpPr>
        <p:spPr>
          <a:xfrm>
            <a:off x="2782000" y="1339850"/>
            <a:ext cx="6805756" cy="4206511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9FF9BF3-0216-BA45-8800-BDC53191497A}"/>
              </a:ext>
            </a:extLst>
          </p:cNvPr>
          <p:cNvSpPr/>
          <p:nvPr/>
        </p:nvSpPr>
        <p:spPr>
          <a:xfrm>
            <a:off x="-334502" y="1882074"/>
            <a:ext cx="2000708" cy="795269"/>
          </a:xfrm>
          <a:prstGeom prst="rect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>
                <a:solidFill>
                  <a:schemeClr val="tx1"/>
                </a:solidFill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BankAccount</a:t>
            </a:r>
            <a:endParaRPr kumimoji="1" lang="en-US" altLang="ko-KR" dirty="0">
              <a:solidFill>
                <a:schemeClr val="tx1"/>
              </a:solidFill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Controller</a:t>
            </a:r>
            <a:endParaRPr kumimoji="1" lang="ko-KR" altLang="en-US" dirty="0">
              <a:solidFill>
                <a:schemeClr val="tx1"/>
              </a:solidFill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A33D430-7949-2943-9D87-31B932B5FFCB}"/>
              </a:ext>
            </a:extLst>
          </p:cNvPr>
          <p:cNvSpPr/>
          <p:nvPr/>
        </p:nvSpPr>
        <p:spPr>
          <a:xfrm>
            <a:off x="2191139" y="1556566"/>
            <a:ext cx="2210792" cy="512717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>
                <a:solidFill>
                  <a:schemeClr val="tx1"/>
                </a:solidFill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DepositUseCase</a:t>
            </a:r>
            <a:endParaRPr kumimoji="1" lang="ko-KR" altLang="en-US" dirty="0">
              <a:solidFill>
                <a:schemeClr val="tx1"/>
              </a:solidFill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60AFC94-83B3-2741-89A1-2B0B8302694F}"/>
              </a:ext>
            </a:extLst>
          </p:cNvPr>
          <p:cNvSpPr/>
          <p:nvPr/>
        </p:nvSpPr>
        <p:spPr>
          <a:xfrm>
            <a:off x="2191139" y="2514195"/>
            <a:ext cx="2210792" cy="512717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>
                <a:solidFill>
                  <a:schemeClr val="tx1"/>
                </a:solidFill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WithdrawUseCase</a:t>
            </a:r>
            <a:endParaRPr kumimoji="1" lang="ko-KR" altLang="en-US" dirty="0">
              <a:solidFill>
                <a:schemeClr val="tx1"/>
              </a:solidFill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5777C0B-0600-5143-928A-E8BFC213ADDE}"/>
              </a:ext>
            </a:extLst>
          </p:cNvPr>
          <p:cNvSpPr/>
          <p:nvPr/>
        </p:nvSpPr>
        <p:spPr>
          <a:xfrm>
            <a:off x="4992792" y="2528966"/>
            <a:ext cx="2584866" cy="512717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>
                <a:solidFill>
                  <a:schemeClr val="tx1"/>
                </a:solidFill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BankAccountService</a:t>
            </a:r>
            <a:endParaRPr kumimoji="1" lang="ko-KR" altLang="en-US" dirty="0">
              <a:solidFill>
                <a:schemeClr val="tx1"/>
              </a:solidFill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58DEF6E-3176-2945-A921-CA886E80A6C7}"/>
              </a:ext>
            </a:extLst>
          </p:cNvPr>
          <p:cNvSpPr/>
          <p:nvPr/>
        </p:nvSpPr>
        <p:spPr>
          <a:xfrm>
            <a:off x="4992792" y="3443105"/>
            <a:ext cx="2584866" cy="512717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>
                <a:solidFill>
                  <a:schemeClr val="tx1"/>
                </a:solidFill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BankAccount</a:t>
            </a:r>
            <a:endParaRPr kumimoji="1" lang="ko-KR" altLang="en-US" dirty="0">
              <a:solidFill>
                <a:schemeClr val="tx1"/>
              </a:solidFill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A553AEC-2204-024A-A2B7-25C90A13E592}"/>
              </a:ext>
            </a:extLst>
          </p:cNvPr>
          <p:cNvSpPr/>
          <p:nvPr/>
        </p:nvSpPr>
        <p:spPr>
          <a:xfrm>
            <a:off x="8298674" y="3955822"/>
            <a:ext cx="2584866" cy="512717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>
                <a:solidFill>
                  <a:schemeClr val="tx1"/>
                </a:solidFill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LoadBankAccount</a:t>
            </a:r>
            <a:endParaRPr kumimoji="1" lang="ko-KR" altLang="en-US" dirty="0">
              <a:solidFill>
                <a:schemeClr val="tx1"/>
              </a:solidFill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FC879D3-8B43-A546-AC65-C8F8775C0FA7}"/>
              </a:ext>
            </a:extLst>
          </p:cNvPr>
          <p:cNvSpPr/>
          <p:nvPr/>
        </p:nvSpPr>
        <p:spPr>
          <a:xfrm>
            <a:off x="8305296" y="4751091"/>
            <a:ext cx="2584866" cy="512717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>
                <a:solidFill>
                  <a:schemeClr val="tx1"/>
                </a:solidFill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SaveBankAccount</a:t>
            </a:r>
            <a:endParaRPr kumimoji="1" lang="ko-KR" altLang="en-US" dirty="0">
              <a:solidFill>
                <a:schemeClr val="tx1"/>
              </a:solidFill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AA4A858-C5E9-6843-9CBC-F8628D32976B}"/>
              </a:ext>
            </a:extLst>
          </p:cNvPr>
          <p:cNvSpPr/>
          <p:nvPr/>
        </p:nvSpPr>
        <p:spPr>
          <a:xfrm>
            <a:off x="11422197" y="4212180"/>
            <a:ext cx="2584866" cy="795269"/>
          </a:xfrm>
          <a:prstGeom prst="rect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>
                <a:solidFill>
                  <a:schemeClr val="tx1"/>
                </a:solidFill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BankAccount</a:t>
            </a:r>
            <a:endParaRPr kumimoji="1" lang="en-US" altLang="ko-KR" dirty="0">
              <a:solidFill>
                <a:schemeClr val="tx1"/>
              </a:solidFill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  <a:p>
            <a:pPr algn="ctr"/>
            <a:r>
              <a:rPr kumimoji="1" lang="en-US" altLang="ko-KR" dirty="0" err="1">
                <a:solidFill>
                  <a:schemeClr val="tx1"/>
                </a:solidFill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PersistentAdapter</a:t>
            </a:r>
            <a:endParaRPr kumimoji="1" lang="ko-KR" altLang="en-US" dirty="0">
              <a:solidFill>
                <a:schemeClr val="tx1"/>
              </a:solidFill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9CAFAA-E133-524B-8138-3A6CEB28425E}"/>
              </a:ext>
            </a:extLst>
          </p:cNvPr>
          <p:cNvSpPr txBox="1"/>
          <p:nvPr/>
        </p:nvSpPr>
        <p:spPr>
          <a:xfrm>
            <a:off x="5246159" y="5142360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Noto Sans KR Thin" panose="020B0200000000000000" pitchFamily="34" charset="-128"/>
                <a:ea typeface="Noto Sans KR Thin" panose="020B0200000000000000" pitchFamily="34" charset="-128"/>
              </a:rPr>
              <a:t>Application Core</a:t>
            </a:r>
            <a:endParaRPr kumimoji="1" lang="ko-KR" altLang="en-US" dirty="0">
              <a:latin typeface="Noto Sans KR Thin" panose="020B0200000000000000" pitchFamily="34" charset="-128"/>
              <a:ea typeface="Noto Sans KR Thin" panose="020B0200000000000000" pitchFamily="34" charset="-128"/>
            </a:endParaRPr>
          </a:p>
        </p:txBody>
      </p:sp>
      <p:sp>
        <p:nvSpPr>
          <p:cNvPr id="14" name="왼쪽 중괄호[L] 13">
            <a:extLst>
              <a:ext uri="{FF2B5EF4-FFF2-40B4-BE49-F238E27FC236}">
                <a16:creationId xmlns:a16="http://schemas.microsoft.com/office/drawing/2014/main" id="{09812853-B317-204D-A8A9-7FA212CF8A91}"/>
              </a:ext>
            </a:extLst>
          </p:cNvPr>
          <p:cNvSpPr/>
          <p:nvPr/>
        </p:nvSpPr>
        <p:spPr>
          <a:xfrm>
            <a:off x="1666206" y="1821829"/>
            <a:ext cx="507530" cy="970617"/>
          </a:xfrm>
          <a:prstGeom prst="leftBrace">
            <a:avLst>
              <a:gd name="adj1" fmla="val 0"/>
              <a:gd name="adj2" fmla="val 49246"/>
            </a:avLst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BE9B75F-11BA-FF4A-9194-44221035EF98}"/>
              </a:ext>
            </a:extLst>
          </p:cNvPr>
          <p:cNvCxnSpPr>
            <a:cxnSpLocks/>
          </p:cNvCxnSpPr>
          <p:nvPr/>
        </p:nvCxnSpPr>
        <p:spPr>
          <a:xfrm flipV="1">
            <a:off x="1935047" y="1812924"/>
            <a:ext cx="276989" cy="10132"/>
          </a:xfrm>
          <a:prstGeom prst="straightConnector1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5E969FC-F774-A64C-8039-169F18ACC511}"/>
              </a:ext>
            </a:extLst>
          </p:cNvPr>
          <p:cNvCxnSpPr>
            <a:cxnSpLocks/>
          </p:cNvCxnSpPr>
          <p:nvPr/>
        </p:nvCxnSpPr>
        <p:spPr>
          <a:xfrm flipV="1">
            <a:off x="1918328" y="2787046"/>
            <a:ext cx="293708" cy="5066"/>
          </a:xfrm>
          <a:prstGeom prst="straightConnector1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왼쪽 중괄호[L] 16">
            <a:extLst>
              <a:ext uri="{FF2B5EF4-FFF2-40B4-BE49-F238E27FC236}">
                <a16:creationId xmlns:a16="http://schemas.microsoft.com/office/drawing/2014/main" id="{B3231B5A-8651-CE49-A1A0-20528092CBB8}"/>
              </a:ext>
            </a:extLst>
          </p:cNvPr>
          <p:cNvSpPr/>
          <p:nvPr/>
        </p:nvSpPr>
        <p:spPr>
          <a:xfrm rot="10800000">
            <a:off x="10904230" y="4125988"/>
            <a:ext cx="507530" cy="970617"/>
          </a:xfrm>
          <a:prstGeom prst="leftBrace">
            <a:avLst>
              <a:gd name="adj1" fmla="val 0"/>
              <a:gd name="adj2" fmla="val 49246"/>
            </a:avLst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E868EEB-626C-CC49-8E8C-131BF6F36E17}"/>
              </a:ext>
            </a:extLst>
          </p:cNvPr>
          <p:cNvCxnSpPr>
            <a:cxnSpLocks/>
          </p:cNvCxnSpPr>
          <p:nvPr/>
        </p:nvCxnSpPr>
        <p:spPr>
          <a:xfrm flipH="1" flipV="1">
            <a:off x="10872044" y="4119770"/>
            <a:ext cx="285951" cy="6218"/>
          </a:xfrm>
          <a:prstGeom prst="straightConnector1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1C74C98-7085-2348-B561-FD55A0520475}"/>
              </a:ext>
            </a:extLst>
          </p:cNvPr>
          <p:cNvCxnSpPr>
            <a:cxnSpLocks/>
          </p:cNvCxnSpPr>
          <p:nvPr/>
        </p:nvCxnSpPr>
        <p:spPr>
          <a:xfrm flipH="1" flipV="1">
            <a:off x="10883277" y="5096175"/>
            <a:ext cx="274718" cy="6649"/>
          </a:xfrm>
          <a:prstGeom prst="straightConnector1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8DBB0F3-5FC0-E341-8191-B0BB0BFDB596}"/>
              </a:ext>
            </a:extLst>
          </p:cNvPr>
          <p:cNvCxnSpPr>
            <a:cxnSpLocks/>
          </p:cNvCxnSpPr>
          <p:nvPr/>
        </p:nvCxnSpPr>
        <p:spPr>
          <a:xfrm>
            <a:off x="6306279" y="3057181"/>
            <a:ext cx="0" cy="387317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왼쪽 중괄호[L] 20">
            <a:extLst>
              <a:ext uri="{FF2B5EF4-FFF2-40B4-BE49-F238E27FC236}">
                <a16:creationId xmlns:a16="http://schemas.microsoft.com/office/drawing/2014/main" id="{A7FDD75F-1FD5-084B-8A08-65D2259CE819}"/>
              </a:ext>
            </a:extLst>
          </p:cNvPr>
          <p:cNvSpPr/>
          <p:nvPr/>
        </p:nvSpPr>
        <p:spPr>
          <a:xfrm rot="10800000">
            <a:off x="4401931" y="1821829"/>
            <a:ext cx="587954" cy="1107827"/>
          </a:xfrm>
          <a:prstGeom prst="leftBrace">
            <a:avLst>
              <a:gd name="adj1" fmla="val 0"/>
              <a:gd name="adj2" fmla="val 10679"/>
            </a:avLst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2" name="왼쪽 대괄호[L] 21">
            <a:extLst>
              <a:ext uri="{FF2B5EF4-FFF2-40B4-BE49-F238E27FC236}">
                <a16:creationId xmlns:a16="http://schemas.microsoft.com/office/drawing/2014/main" id="{0A7A4D4A-9620-C741-ABDF-76049D97B125}"/>
              </a:ext>
            </a:extLst>
          </p:cNvPr>
          <p:cNvSpPr/>
          <p:nvPr/>
        </p:nvSpPr>
        <p:spPr>
          <a:xfrm>
            <a:off x="8070835" y="4212180"/>
            <a:ext cx="234461" cy="795269"/>
          </a:xfrm>
          <a:prstGeom prst="leftBracket">
            <a:avLst>
              <a:gd name="adj" fmla="val 0"/>
            </a:avLst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23" name="꺾인 연결선[E] 22">
            <a:extLst>
              <a:ext uri="{FF2B5EF4-FFF2-40B4-BE49-F238E27FC236}">
                <a16:creationId xmlns:a16="http://schemas.microsoft.com/office/drawing/2014/main" id="{283FF865-CF57-AD49-8296-98258A82A891}"/>
              </a:ext>
            </a:extLst>
          </p:cNvPr>
          <p:cNvCxnSpPr>
            <a:stCxn id="8" idx="3"/>
            <a:endCxn id="22" idx="1"/>
          </p:cNvCxnSpPr>
          <p:nvPr/>
        </p:nvCxnSpPr>
        <p:spPr>
          <a:xfrm>
            <a:off x="7577658" y="2785325"/>
            <a:ext cx="493177" cy="1824490"/>
          </a:xfrm>
          <a:prstGeom prst="bentConnector3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FCB1065-C796-2648-95D0-2E85CE6D3E39}"/>
              </a:ext>
            </a:extLst>
          </p:cNvPr>
          <p:cNvCxnSpPr>
            <a:cxnSpLocks/>
          </p:cNvCxnSpPr>
          <p:nvPr/>
        </p:nvCxnSpPr>
        <p:spPr>
          <a:xfrm flipV="1">
            <a:off x="8073789" y="4212181"/>
            <a:ext cx="241022" cy="11730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4DA8B23-4C94-B840-BEDF-35952F815261}"/>
              </a:ext>
            </a:extLst>
          </p:cNvPr>
          <p:cNvCxnSpPr>
            <a:cxnSpLocks/>
          </p:cNvCxnSpPr>
          <p:nvPr/>
        </p:nvCxnSpPr>
        <p:spPr>
          <a:xfrm>
            <a:off x="8086724" y="5002319"/>
            <a:ext cx="234461" cy="0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6C4EB28-81FE-544F-8674-D3EECE54BF35}"/>
              </a:ext>
            </a:extLst>
          </p:cNvPr>
          <p:cNvCxnSpPr>
            <a:cxnSpLocks/>
          </p:cNvCxnSpPr>
          <p:nvPr/>
        </p:nvCxnSpPr>
        <p:spPr>
          <a:xfrm flipH="1">
            <a:off x="4376998" y="1819970"/>
            <a:ext cx="318910" cy="11665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5FDA6A03-9821-CB47-B439-520815B33004}"/>
              </a:ext>
            </a:extLst>
          </p:cNvPr>
          <p:cNvCxnSpPr>
            <a:cxnSpLocks/>
          </p:cNvCxnSpPr>
          <p:nvPr/>
        </p:nvCxnSpPr>
        <p:spPr>
          <a:xfrm flipH="1">
            <a:off x="4388900" y="2917349"/>
            <a:ext cx="318910" cy="11665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B796B7C-E597-274A-BE11-9AD95D9631F2}"/>
              </a:ext>
            </a:extLst>
          </p:cNvPr>
          <p:cNvSpPr/>
          <p:nvPr/>
        </p:nvSpPr>
        <p:spPr>
          <a:xfrm>
            <a:off x="4412368" y="1486342"/>
            <a:ext cx="3865616" cy="3616482"/>
          </a:xfrm>
          <a:prstGeom prst="rect">
            <a:avLst/>
          </a:prstGeom>
          <a:solidFill>
            <a:schemeClr val="bg1">
              <a:alpha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0120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D8FB619-1E4D-A84B-9124-F5F9CDD49C10}"/>
              </a:ext>
            </a:extLst>
          </p:cNvPr>
          <p:cNvSpPr/>
          <p:nvPr/>
        </p:nvSpPr>
        <p:spPr>
          <a:xfrm>
            <a:off x="-2611492" y="-1290736"/>
            <a:ext cx="17613441" cy="104931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561851F4-90BD-AD43-8257-E43F9B8F0DD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11591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2D1FBD6-F67B-5048-B981-5857A541D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92873" y="-2972764"/>
            <a:ext cx="7688102" cy="2842268"/>
          </a:xfrm>
          <a:prstGeom prst="rect">
            <a:avLst/>
          </a:prstGeom>
        </p:spPr>
      </p:pic>
      <p:sp>
        <p:nvSpPr>
          <p:cNvPr id="5" name="육각형[H] 4">
            <a:extLst>
              <a:ext uri="{FF2B5EF4-FFF2-40B4-BE49-F238E27FC236}">
                <a16:creationId xmlns:a16="http://schemas.microsoft.com/office/drawing/2014/main" id="{C12B1C1A-B2A9-1E49-A4E5-56C483AB060C}"/>
              </a:ext>
            </a:extLst>
          </p:cNvPr>
          <p:cNvSpPr/>
          <p:nvPr/>
        </p:nvSpPr>
        <p:spPr>
          <a:xfrm>
            <a:off x="2782000" y="1339850"/>
            <a:ext cx="6805756" cy="4206511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D4E013F-267D-7544-BA78-A73FED7B9D4E}"/>
              </a:ext>
            </a:extLst>
          </p:cNvPr>
          <p:cNvSpPr/>
          <p:nvPr/>
        </p:nvSpPr>
        <p:spPr>
          <a:xfrm>
            <a:off x="-334502" y="1882074"/>
            <a:ext cx="2000708" cy="795269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>
                <a:solidFill>
                  <a:schemeClr val="tx1"/>
                </a:solidFill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BankAccount</a:t>
            </a:r>
            <a:endParaRPr kumimoji="1" lang="en-US" altLang="ko-KR" dirty="0">
              <a:solidFill>
                <a:schemeClr val="tx1"/>
              </a:solidFill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Controller</a:t>
            </a:r>
            <a:endParaRPr kumimoji="1" lang="ko-KR" altLang="en-US" dirty="0">
              <a:solidFill>
                <a:schemeClr val="tx1"/>
              </a:solidFill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83CA207-F6FA-1343-9F40-F0EFF2910D05}"/>
              </a:ext>
            </a:extLst>
          </p:cNvPr>
          <p:cNvSpPr/>
          <p:nvPr/>
        </p:nvSpPr>
        <p:spPr>
          <a:xfrm>
            <a:off x="2191139" y="1556566"/>
            <a:ext cx="2210792" cy="512717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>
                <a:solidFill>
                  <a:schemeClr val="tx1"/>
                </a:solidFill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DepositUseCase</a:t>
            </a:r>
            <a:endParaRPr kumimoji="1" lang="ko-KR" altLang="en-US" dirty="0">
              <a:solidFill>
                <a:schemeClr val="tx1"/>
              </a:solidFill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80310C3-51F8-1C41-B771-40CD11A26E89}"/>
              </a:ext>
            </a:extLst>
          </p:cNvPr>
          <p:cNvSpPr/>
          <p:nvPr/>
        </p:nvSpPr>
        <p:spPr>
          <a:xfrm>
            <a:off x="2191139" y="2514195"/>
            <a:ext cx="2210792" cy="512717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>
                <a:solidFill>
                  <a:schemeClr val="tx1"/>
                </a:solidFill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WithdrawUseCase</a:t>
            </a:r>
            <a:endParaRPr kumimoji="1" lang="ko-KR" altLang="en-US" dirty="0">
              <a:solidFill>
                <a:schemeClr val="tx1"/>
              </a:solidFill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1280956-AF5D-3F44-85ED-67811A082EDF}"/>
              </a:ext>
            </a:extLst>
          </p:cNvPr>
          <p:cNvSpPr/>
          <p:nvPr/>
        </p:nvSpPr>
        <p:spPr>
          <a:xfrm>
            <a:off x="4992792" y="2528966"/>
            <a:ext cx="2584866" cy="512717"/>
          </a:xfrm>
          <a:prstGeom prst="rect">
            <a:avLst/>
          </a:prstGeom>
          <a:solidFill>
            <a:schemeClr val="bg1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>
                <a:solidFill>
                  <a:schemeClr val="tx1"/>
                </a:solidFill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BankAccountService</a:t>
            </a:r>
            <a:endParaRPr kumimoji="1" lang="ko-KR" altLang="en-US" dirty="0">
              <a:solidFill>
                <a:schemeClr val="tx1"/>
              </a:solidFill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A8FC1EF-1822-834E-AF44-A92B442EBE02}"/>
              </a:ext>
            </a:extLst>
          </p:cNvPr>
          <p:cNvSpPr/>
          <p:nvPr/>
        </p:nvSpPr>
        <p:spPr>
          <a:xfrm>
            <a:off x="4992792" y="3443105"/>
            <a:ext cx="2584866" cy="512717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>
                <a:solidFill>
                  <a:schemeClr val="tx1"/>
                </a:solidFill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BankAccount</a:t>
            </a:r>
            <a:endParaRPr kumimoji="1" lang="ko-KR" altLang="en-US" dirty="0">
              <a:solidFill>
                <a:schemeClr val="tx1"/>
              </a:solidFill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DDF2E17-7AD6-0F41-A3FF-EE2CE3572244}"/>
              </a:ext>
            </a:extLst>
          </p:cNvPr>
          <p:cNvSpPr/>
          <p:nvPr/>
        </p:nvSpPr>
        <p:spPr>
          <a:xfrm>
            <a:off x="8298674" y="3955822"/>
            <a:ext cx="2584866" cy="512717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>
                <a:solidFill>
                  <a:schemeClr val="tx1"/>
                </a:solidFill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LoadBankAccount</a:t>
            </a:r>
            <a:endParaRPr kumimoji="1" lang="ko-KR" altLang="en-US" dirty="0">
              <a:solidFill>
                <a:schemeClr val="tx1"/>
              </a:solidFill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F54203F-365F-574C-B0DD-73F70F266293}"/>
              </a:ext>
            </a:extLst>
          </p:cNvPr>
          <p:cNvSpPr/>
          <p:nvPr/>
        </p:nvSpPr>
        <p:spPr>
          <a:xfrm>
            <a:off x="8305296" y="4751091"/>
            <a:ext cx="2584866" cy="512717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>
                <a:solidFill>
                  <a:schemeClr val="tx1"/>
                </a:solidFill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SaveBankAccount</a:t>
            </a:r>
            <a:endParaRPr kumimoji="1" lang="ko-KR" altLang="en-US" dirty="0">
              <a:solidFill>
                <a:schemeClr val="tx1"/>
              </a:solidFill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3CCDDC3-763C-AA4B-B6DD-DF0F0B3EB273}"/>
              </a:ext>
            </a:extLst>
          </p:cNvPr>
          <p:cNvSpPr/>
          <p:nvPr/>
        </p:nvSpPr>
        <p:spPr>
          <a:xfrm>
            <a:off x="11422197" y="4212180"/>
            <a:ext cx="2584866" cy="795269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>
                <a:solidFill>
                  <a:schemeClr val="tx1"/>
                </a:solidFill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BankAccount</a:t>
            </a:r>
            <a:endParaRPr kumimoji="1" lang="en-US" altLang="ko-KR" dirty="0">
              <a:solidFill>
                <a:schemeClr val="tx1"/>
              </a:solidFill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  <a:p>
            <a:pPr algn="ctr"/>
            <a:r>
              <a:rPr kumimoji="1" lang="en-US" altLang="ko-KR" dirty="0" err="1">
                <a:solidFill>
                  <a:schemeClr val="tx1"/>
                </a:solidFill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PersistentAdapter</a:t>
            </a:r>
            <a:endParaRPr kumimoji="1" lang="ko-KR" altLang="en-US" dirty="0">
              <a:solidFill>
                <a:schemeClr val="tx1"/>
              </a:solidFill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214ADA-9281-594E-BC46-7875797732E0}"/>
              </a:ext>
            </a:extLst>
          </p:cNvPr>
          <p:cNvSpPr txBox="1"/>
          <p:nvPr/>
        </p:nvSpPr>
        <p:spPr>
          <a:xfrm>
            <a:off x="5246159" y="5142360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Noto Sans KR Thin" panose="020B0200000000000000" pitchFamily="34" charset="-128"/>
                <a:ea typeface="Noto Sans KR Thin" panose="020B0200000000000000" pitchFamily="34" charset="-128"/>
              </a:rPr>
              <a:t>Application Core</a:t>
            </a:r>
            <a:endParaRPr kumimoji="1" lang="ko-KR" altLang="en-US" dirty="0">
              <a:latin typeface="Noto Sans KR Thin" panose="020B0200000000000000" pitchFamily="34" charset="-128"/>
              <a:ea typeface="Noto Sans KR Thin" panose="020B0200000000000000" pitchFamily="34" charset="-128"/>
            </a:endParaRPr>
          </a:p>
        </p:txBody>
      </p:sp>
      <p:sp>
        <p:nvSpPr>
          <p:cNvPr id="16" name="왼쪽 중괄호[L] 15">
            <a:extLst>
              <a:ext uri="{FF2B5EF4-FFF2-40B4-BE49-F238E27FC236}">
                <a16:creationId xmlns:a16="http://schemas.microsoft.com/office/drawing/2014/main" id="{25153754-851C-7C4C-BEFF-FF8C3919DA31}"/>
              </a:ext>
            </a:extLst>
          </p:cNvPr>
          <p:cNvSpPr/>
          <p:nvPr/>
        </p:nvSpPr>
        <p:spPr>
          <a:xfrm>
            <a:off x="1666206" y="1821829"/>
            <a:ext cx="507530" cy="970617"/>
          </a:xfrm>
          <a:prstGeom prst="leftBrace">
            <a:avLst>
              <a:gd name="adj1" fmla="val 0"/>
              <a:gd name="adj2" fmla="val 49246"/>
            </a:avLst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5758523-40B1-6C45-A15F-5AE5CFDE5456}"/>
              </a:ext>
            </a:extLst>
          </p:cNvPr>
          <p:cNvCxnSpPr>
            <a:cxnSpLocks/>
          </p:cNvCxnSpPr>
          <p:nvPr/>
        </p:nvCxnSpPr>
        <p:spPr>
          <a:xfrm flipV="1">
            <a:off x="1935047" y="1812924"/>
            <a:ext cx="276989" cy="10132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E0736D2B-E392-504A-91A0-7543F969E076}"/>
              </a:ext>
            </a:extLst>
          </p:cNvPr>
          <p:cNvCxnSpPr>
            <a:cxnSpLocks/>
          </p:cNvCxnSpPr>
          <p:nvPr/>
        </p:nvCxnSpPr>
        <p:spPr>
          <a:xfrm flipV="1">
            <a:off x="1918328" y="2787046"/>
            <a:ext cx="293708" cy="5066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왼쪽 중괄호[L] 27">
            <a:extLst>
              <a:ext uri="{FF2B5EF4-FFF2-40B4-BE49-F238E27FC236}">
                <a16:creationId xmlns:a16="http://schemas.microsoft.com/office/drawing/2014/main" id="{B90C08A6-5E52-D644-AA26-C9D1E7D4FB37}"/>
              </a:ext>
            </a:extLst>
          </p:cNvPr>
          <p:cNvSpPr/>
          <p:nvPr/>
        </p:nvSpPr>
        <p:spPr>
          <a:xfrm rot="10800000">
            <a:off x="10904230" y="4125988"/>
            <a:ext cx="507530" cy="970617"/>
          </a:xfrm>
          <a:prstGeom prst="leftBrace">
            <a:avLst>
              <a:gd name="adj1" fmla="val 0"/>
              <a:gd name="adj2" fmla="val 49246"/>
            </a:avLst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BE756169-A2B0-C549-880C-990F8C82A535}"/>
              </a:ext>
            </a:extLst>
          </p:cNvPr>
          <p:cNvCxnSpPr>
            <a:cxnSpLocks/>
          </p:cNvCxnSpPr>
          <p:nvPr/>
        </p:nvCxnSpPr>
        <p:spPr>
          <a:xfrm flipH="1" flipV="1">
            <a:off x="10872044" y="4119770"/>
            <a:ext cx="285951" cy="6218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8F364444-A940-AF45-8F5F-A5D7F452169B}"/>
              </a:ext>
            </a:extLst>
          </p:cNvPr>
          <p:cNvCxnSpPr>
            <a:cxnSpLocks/>
          </p:cNvCxnSpPr>
          <p:nvPr/>
        </p:nvCxnSpPr>
        <p:spPr>
          <a:xfrm flipH="1" flipV="1">
            <a:off x="10883277" y="5096175"/>
            <a:ext cx="274718" cy="6649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BACD9AD9-E1DF-2648-9053-755D095634FC}"/>
              </a:ext>
            </a:extLst>
          </p:cNvPr>
          <p:cNvCxnSpPr>
            <a:cxnSpLocks/>
          </p:cNvCxnSpPr>
          <p:nvPr/>
        </p:nvCxnSpPr>
        <p:spPr>
          <a:xfrm>
            <a:off x="6306279" y="3057181"/>
            <a:ext cx="0" cy="387317"/>
          </a:xfrm>
          <a:prstGeom prst="straightConnector1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왼쪽 중괄호[L] 37">
            <a:extLst>
              <a:ext uri="{FF2B5EF4-FFF2-40B4-BE49-F238E27FC236}">
                <a16:creationId xmlns:a16="http://schemas.microsoft.com/office/drawing/2014/main" id="{2428EEAD-8C44-0645-9B82-CD788D8D7957}"/>
              </a:ext>
            </a:extLst>
          </p:cNvPr>
          <p:cNvSpPr/>
          <p:nvPr/>
        </p:nvSpPr>
        <p:spPr>
          <a:xfrm rot="10800000">
            <a:off x="4401931" y="1821829"/>
            <a:ext cx="587954" cy="1107827"/>
          </a:xfrm>
          <a:prstGeom prst="leftBrace">
            <a:avLst>
              <a:gd name="adj1" fmla="val 0"/>
              <a:gd name="adj2" fmla="val 10679"/>
            </a:avLst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1" name="왼쪽 대괄호[L] 40">
            <a:extLst>
              <a:ext uri="{FF2B5EF4-FFF2-40B4-BE49-F238E27FC236}">
                <a16:creationId xmlns:a16="http://schemas.microsoft.com/office/drawing/2014/main" id="{7596AA25-6C81-5B45-9E7E-1D5186D182AC}"/>
              </a:ext>
            </a:extLst>
          </p:cNvPr>
          <p:cNvSpPr/>
          <p:nvPr/>
        </p:nvSpPr>
        <p:spPr>
          <a:xfrm>
            <a:off x="8070835" y="4212180"/>
            <a:ext cx="234461" cy="795269"/>
          </a:xfrm>
          <a:prstGeom prst="leftBracket">
            <a:avLst>
              <a:gd name="adj" fmla="val 0"/>
            </a:avLst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43" name="꺾인 연결선[E] 42">
            <a:extLst>
              <a:ext uri="{FF2B5EF4-FFF2-40B4-BE49-F238E27FC236}">
                <a16:creationId xmlns:a16="http://schemas.microsoft.com/office/drawing/2014/main" id="{CADECEC4-4684-E948-9B77-55C0ED29E24F}"/>
              </a:ext>
            </a:extLst>
          </p:cNvPr>
          <p:cNvCxnSpPr>
            <a:stCxn id="10" idx="3"/>
            <a:endCxn id="41" idx="1"/>
          </p:cNvCxnSpPr>
          <p:nvPr/>
        </p:nvCxnSpPr>
        <p:spPr>
          <a:xfrm>
            <a:off x="7577658" y="2785325"/>
            <a:ext cx="493177" cy="1824490"/>
          </a:xfrm>
          <a:prstGeom prst="bentConnector3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DC8537F9-D762-5743-A25B-770DC74945C6}"/>
              </a:ext>
            </a:extLst>
          </p:cNvPr>
          <p:cNvCxnSpPr>
            <a:cxnSpLocks/>
          </p:cNvCxnSpPr>
          <p:nvPr/>
        </p:nvCxnSpPr>
        <p:spPr>
          <a:xfrm flipV="1">
            <a:off x="8073789" y="4212181"/>
            <a:ext cx="241022" cy="11730"/>
          </a:xfrm>
          <a:prstGeom prst="straightConnector1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115EFD8B-8895-0F42-A68F-4512894444CB}"/>
              </a:ext>
            </a:extLst>
          </p:cNvPr>
          <p:cNvCxnSpPr>
            <a:cxnSpLocks/>
          </p:cNvCxnSpPr>
          <p:nvPr/>
        </p:nvCxnSpPr>
        <p:spPr>
          <a:xfrm>
            <a:off x="8086724" y="5002319"/>
            <a:ext cx="234461" cy="0"/>
          </a:xfrm>
          <a:prstGeom prst="straightConnector1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1F8B8CA4-614F-A844-A042-C3985CE7BFBF}"/>
              </a:ext>
            </a:extLst>
          </p:cNvPr>
          <p:cNvCxnSpPr>
            <a:cxnSpLocks/>
          </p:cNvCxnSpPr>
          <p:nvPr/>
        </p:nvCxnSpPr>
        <p:spPr>
          <a:xfrm flipH="1">
            <a:off x="4376998" y="1819970"/>
            <a:ext cx="318910" cy="11665"/>
          </a:xfrm>
          <a:prstGeom prst="straightConnector1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6282C208-627A-3C49-946E-D9F0F60D0C9C}"/>
              </a:ext>
            </a:extLst>
          </p:cNvPr>
          <p:cNvCxnSpPr>
            <a:cxnSpLocks/>
          </p:cNvCxnSpPr>
          <p:nvPr/>
        </p:nvCxnSpPr>
        <p:spPr>
          <a:xfrm flipH="1">
            <a:off x="4388900" y="2917349"/>
            <a:ext cx="318910" cy="11665"/>
          </a:xfrm>
          <a:prstGeom prst="straightConnector1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그림 55">
            <a:extLst>
              <a:ext uri="{FF2B5EF4-FFF2-40B4-BE49-F238E27FC236}">
                <a16:creationId xmlns:a16="http://schemas.microsoft.com/office/drawing/2014/main" id="{FE390E4F-BEC3-0849-B93A-039B78E588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207402" y="-379325"/>
            <a:ext cx="4355979" cy="6616677"/>
          </a:xfrm>
          <a:prstGeom prst="rect">
            <a:avLst/>
          </a:prstGeom>
        </p:spPr>
      </p:pic>
      <p:sp>
        <p:nvSpPr>
          <p:cNvPr id="60" name="직사각형 59">
            <a:extLst>
              <a:ext uri="{FF2B5EF4-FFF2-40B4-BE49-F238E27FC236}">
                <a16:creationId xmlns:a16="http://schemas.microsoft.com/office/drawing/2014/main" id="{D6382337-27E9-804F-BDA1-306BB5914D4A}"/>
              </a:ext>
            </a:extLst>
          </p:cNvPr>
          <p:cNvSpPr/>
          <p:nvPr/>
        </p:nvSpPr>
        <p:spPr>
          <a:xfrm>
            <a:off x="4412368" y="1486342"/>
            <a:ext cx="3865616" cy="3616482"/>
          </a:xfrm>
          <a:prstGeom prst="rect">
            <a:avLst/>
          </a:prstGeom>
          <a:solidFill>
            <a:schemeClr val="bg1">
              <a:alpha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7425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16DC0E70-8605-114B-B253-FB536C691096}"/>
              </a:ext>
            </a:extLst>
          </p:cNvPr>
          <p:cNvSpPr/>
          <p:nvPr/>
        </p:nvSpPr>
        <p:spPr>
          <a:xfrm>
            <a:off x="-2611492" y="-1290736"/>
            <a:ext cx="17613441" cy="104931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9" name="AutoShape 2">
            <a:extLst>
              <a:ext uri="{FF2B5EF4-FFF2-40B4-BE49-F238E27FC236}">
                <a16:creationId xmlns:a16="http://schemas.microsoft.com/office/drawing/2014/main" id="{3DD5E087-E767-FC4F-8665-3F8E9C1C339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11591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0" name="육각형[H] 29">
            <a:extLst>
              <a:ext uri="{FF2B5EF4-FFF2-40B4-BE49-F238E27FC236}">
                <a16:creationId xmlns:a16="http://schemas.microsoft.com/office/drawing/2014/main" id="{8C03535D-19AE-DB4A-8771-B8A1E820095A}"/>
              </a:ext>
            </a:extLst>
          </p:cNvPr>
          <p:cNvSpPr/>
          <p:nvPr/>
        </p:nvSpPr>
        <p:spPr>
          <a:xfrm>
            <a:off x="2782000" y="1339850"/>
            <a:ext cx="6805756" cy="4206511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3E4200C-768F-5D44-BB71-C62F4DC36678}"/>
              </a:ext>
            </a:extLst>
          </p:cNvPr>
          <p:cNvSpPr/>
          <p:nvPr/>
        </p:nvSpPr>
        <p:spPr>
          <a:xfrm>
            <a:off x="-334502" y="1882074"/>
            <a:ext cx="2000708" cy="795269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Adapter</a:t>
            </a:r>
            <a:endParaRPr kumimoji="1" lang="ko-KR" altLang="en-US" dirty="0">
              <a:solidFill>
                <a:schemeClr val="tx1"/>
              </a:solidFill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2163309-886C-C047-9BF1-DCA035B24E7A}"/>
              </a:ext>
            </a:extLst>
          </p:cNvPr>
          <p:cNvSpPr/>
          <p:nvPr/>
        </p:nvSpPr>
        <p:spPr>
          <a:xfrm>
            <a:off x="2191139" y="1556566"/>
            <a:ext cx="2210792" cy="512717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Input Port</a:t>
            </a:r>
            <a:endParaRPr kumimoji="1" lang="ko-KR" altLang="en-US" dirty="0">
              <a:solidFill>
                <a:schemeClr val="tx1"/>
              </a:solidFill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55F8802-DBEF-864D-9549-D3FB8833636A}"/>
              </a:ext>
            </a:extLst>
          </p:cNvPr>
          <p:cNvSpPr/>
          <p:nvPr/>
        </p:nvSpPr>
        <p:spPr>
          <a:xfrm>
            <a:off x="2191139" y="2514195"/>
            <a:ext cx="2210792" cy="512717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Input Port</a:t>
            </a:r>
            <a:endParaRPr kumimoji="1" lang="ko-KR" altLang="en-US" dirty="0">
              <a:solidFill>
                <a:schemeClr val="tx1"/>
              </a:solidFill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57D0874-286F-F341-8005-803467E92A01}"/>
              </a:ext>
            </a:extLst>
          </p:cNvPr>
          <p:cNvSpPr/>
          <p:nvPr/>
        </p:nvSpPr>
        <p:spPr>
          <a:xfrm>
            <a:off x="4982355" y="2023333"/>
            <a:ext cx="2584866" cy="2096437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Business Logic</a:t>
            </a:r>
            <a:endParaRPr kumimoji="1" lang="ko-KR" altLang="en-US" dirty="0">
              <a:solidFill>
                <a:schemeClr val="tx1"/>
              </a:solidFill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8B2CC24-45AE-6341-97D0-FBD77FED6B6D}"/>
              </a:ext>
            </a:extLst>
          </p:cNvPr>
          <p:cNvSpPr/>
          <p:nvPr/>
        </p:nvSpPr>
        <p:spPr>
          <a:xfrm>
            <a:off x="8298674" y="3955822"/>
            <a:ext cx="2584866" cy="512717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Output Port</a:t>
            </a:r>
            <a:endParaRPr kumimoji="1" lang="ko-KR" altLang="en-US" dirty="0">
              <a:solidFill>
                <a:schemeClr val="tx1"/>
              </a:solidFill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A28AB3D-DECA-8D40-AE72-39BCFF1BF96D}"/>
              </a:ext>
            </a:extLst>
          </p:cNvPr>
          <p:cNvSpPr/>
          <p:nvPr/>
        </p:nvSpPr>
        <p:spPr>
          <a:xfrm>
            <a:off x="8305296" y="4751091"/>
            <a:ext cx="2584866" cy="512717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Output Port</a:t>
            </a:r>
            <a:endParaRPr kumimoji="1" lang="ko-KR" altLang="en-US" dirty="0">
              <a:solidFill>
                <a:schemeClr val="tx1"/>
              </a:solidFill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3FA28E5-5749-434A-9D56-764A305B1ACA}"/>
              </a:ext>
            </a:extLst>
          </p:cNvPr>
          <p:cNvSpPr/>
          <p:nvPr/>
        </p:nvSpPr>
        <p:spPr>
          <a:xfrm>
            <a:off x="11422197" y="4212180"/>
            <a:ext cx="2584866" cy="795269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Adapter</a:t>
            </a:r>
            <a:endParaRPr kumimoji="1" lang="ko-KR" altLang="en-US" dirty="0">
              <a:solidFill>
                <a:schemeClr val="tx1"/>
              </a:solidFill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83FAE76-4B03-0545-ADB4-088B0EBF6B5D}"/>
              </a:ext>
            </a:extLst>
          </p:cNvPr>
          <p:cNvSpPr txBox="1"/>
          <p:nvPr/>
        </p:nvSpPr>
        <p:spPr>
          <a:xfrm>
            <a:off x="5246159" y="5142360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Noto Sans KR Thin" panose="020B0200000000000000" pitchFamily="34" charset="-128"/>
                <a:ea typeface="Noto Sans KR Thin" panose="020B0200000000000000" pitchFamily="34" charset="-128"/>
              </a:rPr>
              <a:t>Application Core</a:t>
            </a:r>
            <a:endParaRPr kumimoji="1" lang="ko-KR" altLang="en-US" dirty="0">
              <a:latin typeface="Noto Sans KR Thin" panose="020B0200000000000000" pitchFamily="34" charset="-128"/>
              <a:ea typeface="Noto Sans KR Thin" panose="020B0200000000000000" pitchFamily="34" charset="-128"/>
            </a:endParaRPr>
          </a:p>
        </p:txBody>
      </p:sp>
      <p:sp>
        <p:nvSpPr>
          <p:cNvPr id="40" name="왼쪽 중괄호[L] 39">
            <a:extLst>
              <a:ext uri="{FF2B5EF4-FFF2-40B4-BE49-F238E27FC236}">
                <a16:creationId xmlns:a16="http://schemas.microsoft.com/office/drawing/2014/main" id="{F22BBA9E-5A88-884B-A20E-7ECDD9492E99}"/>
              </a:ext>
            </a:extLst>
          </p:cNvPr>
          <p:cNvSpPr/>
          <p:nvPr/>
        </p:nvSpPr>
        <p:spPr>
          <a:xfrm>
            <a:off x="1666206" y="1821829"/>
            <a:ext cx="507530" cy="970617"/>
          </a:xfrm>
          <a:prstGeom prst="leftBrace">
            <a:avLst>
              <a:gd name="adj1" fmla="val 0"/>
              <a:gd name="adj2" fmla="val 49246"/>
            </a:avLst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7B60B015-0A32-5D43-89CF-2EDBE42A2AE9}"/>
              </a:ext>
            </a:extLst>
          </p:cNvPr>
          <p:cNvCxnSpPr>
            <a:cxnSpLocks/>
          </p:cNvCxnSpPr>
          <p:nvPr/>
        </p:nvCxnSpPr>
        <p:spPr>
          <a:xfrm flipV="1">
            <a:off x="1935047" y="1812924"/>
            <a:ext cx="276989" cy="10132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D91FC0E0-DF31-4E42-9783-032CDB8CD39E}"/>
              </a:ext>
            </a:extLst>
          </p:cNvPr>
          <p:cNvCxnSpPr>
            <a:cxnSpLocks/>
          </p:cNvCxnSpPr>
          <p:nvPr/>
        </p:nvCxnSpPr>
        <p:spPr>
          <a:xfrm flipV="1">
            <a:off x="1918328" y="2787046"/>
            <a:ext cx="293708" cy="5066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왼쪽 중괄호[L] 42">
            <a:extLst>
              <a:ext uri="{FF2B5EF4-FFF2-40B4-BE49-F238E27FC236}">
                <a16:creationId xmlns:a16="http://schemas.microsoft.com/office/drawing/2014/main" id="{88A23CD2-FA3C-744C-A32E-D67AA49811B8}"/>
              </a:ext>
            </a:extLst>
          </p:cNvPr>
          <p:cNvSpPr/>
          <p:nvPr/>
        </p:nvSpPr>
        <p:spPr>
          <a:xfrm rot="10800000">
            <a:off x="10904230" y="4125988"/>
            <a:ext cx="507530" cy="970617"/>
          </a:xfrm>
          <a:prstGeom prst="leftBrace">
            <a:avLst>
              <a:gd name="adj1" fmla="val 0"/>
              <a:gd name="adj2" fmla="val 49246"/>
            </a:avLst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2B4D85F5-C30D-DC4A-9468-3E004E1805B0}"/>
              </a:ext>
            </a:extLst>
          </p:cNvPr>
          <p:cNvCxnSpPr>
            <a:cxnSpLocks/>
          </p:cNvCxnSpPr>
          <p:nvPr/>
        </p:nvCxnSpPr>
        <p:spPr>
          <a:xfrm flipH="1" flipV="1">
            <a:off x="10872044" y="4119770"/>
            <a:ext cx="285951" cy="6218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8121DED2-C360-AE45-A29E-13C2171F991D}"/>
              </a:ext>
            </a:extLst>
          </p:cNvPr>
          <p:cNvCxnSpPr>
            <a:cxnSpLocks/>
          </p:cNvCxnSpPr>
          <p:nvPr/>
        </p:nvCxnSpPr>
        <p:spPr>
          <a:xfrm flipH="1" flipV="1">
            <a:off x="10883277" y="5096175"/>
            <a:ext cx="274718" cy="6649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왼쪽 중괄호[L] 46">
            <a:extLst>
              <a:ext uri="{FF2B5EF4-FFF2-40B4-BE49-F238E27FC236}">
                <a16:creationId xmlns:a16="http://schemas.microsoft.com/office/drawing/2014/main" id="{552E1CBE-C75C-224F-89B9-D5E41791DC0E}"/>
              </a:ext>
            </a:extLst>
          </p:cNvPr>
          <p:cNvSpPr/>
          <p:nvPr/>
        </p:nvSpPr>
        <p:spPr>
          <a:xfrm rot="10800000">
            <a:off x="4401931" y="1821829"/>
            <a:ext cx="587954" cy="1107827"/>
          </a:xfrm>
          <a:prstGeom prst="leftBrace">
            <a:avLst>
              <a:gd name="adj1" fmla="val 0"/>
              <a:gd name="adj2" fmla="val 10679"/>
            </a:avLst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8" name="왼쪽 대괄호[L] 47">
            <a:extLst>
              <a:ext uri="{FF2B5EF4-FFF2-40B4-BE49-F238E27FC236}">
                <a16:creationId xmlns:a16="http://schemas.microsoft.com/office/drawing/2014/main" id="{E8F8943E-46A8-0848-9BA0-F08CC4E90488}"/>
              </a:ext>
            </a:extLst>
          </p:cNvPr>
          <p:cNvSpPr/>
          <p:nvPr/>
        </p:nvSpPr>
        <p:spPr>
          <a:xfrm>
            <a:off x="8070835" y="4212180"/>
            <a:ext cx="234461" cy="795269"/>
          </a:xfrm>
          <a:prstGeom prst="leftBracket">
            <a:avLst>
              <a:gd name="adj" fmla="val 0"/>
            </a:avLst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49" name="꺾인 연결선[E] 48">
            <a:extLst>
              <a:ext uri="{FF2B5EF4-FFF2-40B4-BE49-F238E27FC236}">
                <a16:creationId xmlns:a16="http://schemas.microsoft.com/office/drawing/2014/main" id="{0DCB4EB7-8D84-744A-8724-31DE70ED2B59}"/>
              </a:ext>
            </a:extLst>
          </p:cNvPr>
          <p:cNvCxnSpPr>
            <a:cxnSpLocks/>
            <a:stCxn id="35" idx="3"/>
            <a:endCxn id="48" idx="1"/>
          </p:cNvCxnSpPr>
          <p:nvPr/>
        </p:nvCxnSpPr>
        <p:spPr>
          <a:xfrm>
            <a:off x="7567221" y="3071552"/>
            <a:ext cx="503614" cy="1538263"/>
          </a:xfrm>
          <a:prstGeom prst="bentConnector3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AF7961CD-39C1-DD4E-8B59-D1AD3FB1F458}"/>
              </a:ext>
            </a:extLst>
          </p:cNvPr>
          <p:cNvCxnSpPr>
            <a:cxnSpLocks/>
          </p:cNvCxnSpPr>
          <p:nvPr/>
        </p:nvCxnSpPr>
        <p:spPr>
          <a:xfrm flipV="1">
            <a:off x="8073789" y="4212181"/>
            <a:ext cx="241022" cy="11730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69F68113-8D41-B249-AB84-2F8B2A919AC7}"/>
              </a:ext>
            </a:extLst>
          </p:cNvPr>
          <p:cNvCxnSpPr>
            <a:cxnSpLocks/>
          </p:cNvCxnSpPr>
          <p:nvPr/>
        </p:nvCxnSpPr>
        <p:spPr>
          <a:xfrm>
            <a:off x="8086724" y="5002319"/>
            <a:ext cx="234461" cy="0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79DF61FE-B0B8-6E48-BAE0-54EC6A427C65}"/>
              </a:ext>
            </a:extLst>
          </p:cNvPr>
          <p:cNvCxnSpPr>
            <a:cxnSpLocks/>
          </p:cNvCxnSpPr>
          <p:nvPr/>
        </p:nvCxnSpPr>
        <p:spPr>
          <a:xfrm flipH="1">
            <a:off x="4376998" y="1819970"/>
            <a:ext cx="318910" cy="11665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FF11C8FC-FA70-0C48-A2CD-C4E15E760F72}"/>
              </a:ext>
            </a:extLst>
          </p:cNvPr>
          <p:cNvCxnSpPr>
            <a:cxnSpLocks/>
          </p:cNvCxnSpPr>
          <p:nvPr/>
        </p:nvCxnSpPr>
        <p:spPr>
          <a:xfrm flipH="1">
            <a:off x="4388900" y="2917349"/>
            <a:ext cx="318910" cy="11665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9C753D1F-9C61-DA49-B13C-520C32CFAC50}"/>
              </a:ext>
            </a:extLst>
          </p:cNvPr>
          <p:cNvSpPr/>
          <p:nvPr/>
        </p:nvSpPr>
        <p:spPr>
          <a:xfrm>
            <a:off x="8335864" y="1816639"/>
            <a:ext cx="2584866" cy="512717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Output Port</a:t>
            </a:r>
            <a:endParaRPr kumimoji="1" lang="ko-KR" altLang="en-US" dirty="0">
              <a:solidFill>
                <a:schemeClr val="tx1"/>
              </a:solidFill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5E326EF-0DAB-BC46-9A85-C88C933795EC}"/>
              </a:ext>
            </a:extLst>
          </p:cNvPr>
          <p:cNvSpPr/>
          <p:nvPr/>
        </p:nvSpPr>
        <p:spPr>
          <a:xfrm>
            <a:off x="8342486" y="2611908"/>
            <a:ext cx="2584866" cy="512717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Output Port</a:t>
            </a:r>
            <a:endParaRPr kumimoji="1" lang="ko-KR" altLang="en-US" dirty="0">
              <a:solidFill>
                <a:schemeClr val="tx1"/>
              </a:solidFill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1354372-A3D8-F14D-AF70-7FD529D103F3}"/>
              </a:ext>
            </a:extLst>
          </p:cNvPr>
          <p:cNvSpPr/>
          <p:nvPr/>
        </p:nvSpPr>
        <p:spPr>
          <a:xfrm>
            <a:off x="11459387" y="2072997"/>
            <a:ext cx="2584866" cy="795269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Adapter</a:t>
            </a:r>
            <a:endParaRPr kumimoji="1" lang="ko-KR" altLang="en-US" dirty="0">
              <a:solidFill>
                <a:schemeClr val="tx1"/>
              </a:solidFill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  <p:sp>
        <p:nvSpPr>
          <p:cNvPr id="58" name="왼쪽 중괄호[L] 57">
            <a:extLst>
              <a:ext uri="{FF2B5EF4-FFF2-40B4-BE49-F238E27FC236}">
                <a16:creationId xmlns:a16="http://schemas.microsoft.com/office/drawing/2014/main" id="{C52DD8AC-2B88-7143-9CA0-49490B76C086}"/>
              </a:ext>
            </a:extLst>
          </p:cNvPr>
          <p:cNvSpPr/>
          <p:nvPr/>
        </p:nvSpPr>
        <p:spPr>
          <a:xfrm rot="10800000">
            <a:off x="10941420" y="1986805"/>
            <a:ext cx="507530" cy="970617"/>
          </a:xfrm>
          <a:prstGeom prst="leftBrace">
            <a:avLst>
              <a:gd name="adj1" fmla="val 0"/>
              <a:gd name="adj2" fmla="val 49246"/>
            </a:avLst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0F71E83E-D26B-0B40-BD66-E26D3442BB67}"/>
              </a:ext>
            </a:extLst>
          </p:cNvPr>
          <p:cNvCxnSpPr>
            <a:cxnSpLocks/>
          </p:cNvCxnSpPr>
          <p:nvPr/>
        </p:nvCxnSpPr>
        <p:spPr>
          <a:xfrm flipH="1" flipV="1">
            <a:off x="10909234" y="1980587"/>
            <a:ext cx="285951" cy="6218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1289C3A7-10EE-5444-8961-FC5288FED24A}"/>
              </a:ext>
            </a:extLst>
          </p:cNvPr>
          <p:cNvCxnSpPr>
            <a:cxnSpLocks/>
          </p:cNvCxnSpPr>
          <p:nvPr/>
        </p:nvCxnSpPr>
        <p:spPr>
          <a:xfrm flipH="1" flipV="1">
            <a:off x="10920467" y="2956992"/>
            <a:ext cx="274718" cy="6649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왼쪽 대괄호[L] 60">
            <a:extLst>
              <a:ext uri="{FF2B5EF4-FFF2-40B4-BE49-F238E27FC236}">
                <a16:creationId xmlns:a16="http://schemas.microsoft.com/office/drawing/2014/main" id="{11607A0E-9BC6-6A48-AEED-40D9CBC032D7}"/>
              </a:ext>
            </a:extLst>
          </p:cNvPr>
          <p:cNvSpPr/>
          <p:nvPr/>
        </p:nvSpPr>
        <p:spPr>
          <a:xfrm>
            <a:off x="8108025" y="2072997"/>
            <a:ext cx="234461" cy="795269"/>
          </a:xfrm>
          <a:prstGeom prst="leftBracket">
            <a:avLst>
              <a:gd name="adj" fmla="val 0"/>
            </a:avLst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9812CBAE-BB04-5942-A07F-292B23A48BDC}"/>
              </a:ext>
            </a:extLst>
          </p:cNvPr>
          <p:cNvCxnSpPr>
            <a:cxnSpLocks/>
          </p:cNvCxnSpPr>
          <p:nvPr/>
        </p:nvCxnSpPr>
        <p:spPr>
          <a:xfrm flipV="1">
            <a:off x="8110979" y="2072998"/>
            <a:ext cx="241022" cy="11730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A3D7EFCB-5473-E34D-BA8C-82DAE87572BF}"/>
              </a:ext>
            </a:extLst>
          </p:cNvPr>
          <p:cNvCxnSpPr>
            <a:cxnSpLocks/>
          </p:cNvCxnSpPr>
          <p:nvPr/>
        </p:nvCxnSpPr>
        <p:spPr>
          <a:xfrm>
            <a:off x="8123914" y="2863136"/>
            <a:ext cx="234461" cy="0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1075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239</Words>
  <Application>Microsoft Macintosh PowerPoint</Application>
  <PresentationFormat>와이드스크린</PresentationFormat>
  <Paragraphs>109</Paragraphs>
  <Slides>15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맑은 고딕</vt:lpstr>
      <vt:lpstr>NanumSquareOTF_ac ExtraBold</vt:lpstr>
      <vt:lpstr>Noto Sans KR Medium</vt:lpstr>
      <vt:lpstr>Noto Sans KR Thin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고언약(Eonyak Ko)/회원플랫폼개발팀/11ST</dc:creator>
  <cp:lastModifiedBy>고언약(Eonyak Ko)/회원플랫폼개발팀/11ST</cp:lastModifiedBy>
  <cp:revision>47</cp:revision>
  <dcterms:created xsi:type="dcterms:W3CDTF">2021-11-13T05:25:59Z</dcterms:created>
  <dcterms:modified xsi:type="dcterms:W3CDTF">2021-11-13T09:36:39Z</dcterms:modified>
</cp:coreProperties>
</file>