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1D0B"/>
    <a:srgbClr val="D21907"/>
    <a:srgbClr val="DC5742"/>
    <a:srgbClr val="00B7ED"/>
    <a:srgbClr val="23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731"/>
  </p:normalViewPr>
  <p:slideViewPr>
    <p:cSldViewPr snapToGrid="0" snapToObjects="1">
      <p:cViewPr varScale="1">
        <p:scale>
          <a:sx n="122" d="100"/>
          <a:sy n="122" d="100"/>
        </p:scale>
        <p:origin x="208" y="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44094-B5D0-5F41-9E47-EC7A3DC6B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7F8EAC-6DB0-5543-8CD8-30E48EB17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1AF33-C169-1E42-95D9-6C71DC3F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D13D2D-8D9D-B64C-8CE5-6F6DC754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2778D9-3E6B-BB44-83DF-7A8F7B4DC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5993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EF5BA-E9F5-C141-99A7-453D2803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769A32-908C-9F40-A329-D4B064C87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208FE-C1A2-8945-98BE-C40C3033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005E4-5058-514E-AECE-62B292BD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11B82A-BB0A-6B48-81A7-ECD8A63E8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176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3FD218-FF81-8647-96BC-97629444F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487D9EC-EA2F-B849-91DC-D014B29AA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9B0BC4-3A5B-3843-B420-F5FD4B17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1FC3F-8D50-504E-AEED-956987AF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1460E2-1D4C-9C4D-A86E-A5EA47BE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14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97B53-3EAF-4B41-8BF7-576AC077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E88C3D-1A82-1D4F-A588-6E1E0A53D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912A5-E4E6-6A41-936B-28A69D59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16F51D-E783-234D-A7D1-5A0E090D0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6C407-CB10-7E43-853C-29591E1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1266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63BEA-326E-934B-8D6B-761E2ED7F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792A24-7A2D-A549-954D-79B0EC9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F9B42F-E928-F84C-9BEC-C65C7AFD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B31A9-1F22-B643-9EA9-21023DDA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C243E-BFE9-2E41-973B-2B9E1643C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5314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625CB-1759-804E-B7EA-D98E0D9B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2DF34-E3A8-E94F-BA4D-0B7453B5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6F47B-7854-D04D-AF64-AD186359F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0DC2AF-D3B0-C14E-B3AD-80D8B3B5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F39222-CF5C-AC4E-8DD0-CCB66690E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14BC1F-5C8F-8747-A351-6870325C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172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B3E2B-0DB6-EB4B-B2D9-25229AC7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8352A-4525-4847-B8FB-09E960F20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032AE-9069-D041-9D54-A3DF6C03F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E44048-4362-364F-8B52-87CBBDF96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9C5DFA-94FC-8E44-888A-E93262340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F345FF8-BA8D-744E-86DB-B7202E519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56993D4-46CC-4F4F-BC2E-A85FDECA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575C01-48BE-324A-BA85-7AF17A35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685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20B35-777B-2E40-8EC6-87380430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2392BA-4E36-0D41-8BF2-F7DD2393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D3999C-564C-E34F-8239-7645AD857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07D2DB-4FEB-644F-8386-EF4F893FB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0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4123E1-787E-6D43-8C39-3CDAF8DC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80DE2B-AC89-3C4F-B0D4-2C046171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DB540A-8745-9549-AC80-A5E431AD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2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63E84-0986-F845-941B-38A3A81B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0F68B-7375-B247-91DE-84D5D6467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A34432-6237-3441-B5DC-BB73FD5BB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29330-8E6E-E848-8FEF-2C0D3DED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113A67-890F-3A4A-B23F-D72D02FE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C8CAB5-6153-8A43-9D15-223BCA9D1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74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1544B-89E6-104E-896B-0E6FBF41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064327-A54F-6345-BC8E-EF4B03427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24410D-3303-3849-85F4-E5A333A09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DDF4D-6062-7343-85FB-E5A6B0F8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37A755-D35D-B74B-B7C8-8F3CD5483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CE0C4E-4F89-9D40-92DB-9606910E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139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D4CD4-B356-5D48-A004-7ECED8F5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2E4DB-88F4-1942-A54D-DC4F6AD1A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A9125-5526-9347-84B8-E48677C96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192B4-EFEF-F84F-A533-F3896A08B353}" type="datetimeFigureOut">
              <a:rPr kumimoji="1" lang="ko-KR" altLang="en-US" smtClean="0"/>
              <a:t>2021. 11. 6.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60BC9B-BD48-D74F-897F-A379E97E4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FB21D-F821-6748-BCA1-EA6FD8B82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E1F58-FE7B-EB47-9B95-EE6E257F11D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693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2D30CB-EECA-F148-9C9B-776F6C37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4470" y="-900843"/>
            <a:ext cx="876300" cy="58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429BD4-22DC-EE4D-A25E-9283A129D8C8}"/>
              </a:ext>
            </a:extLst>
          </p:cNvPr>
          <p:cNvSpPr txBox="1"/>
          <p:nvPr/>
        </p:nvSpPr>
        <p:spPr>
          <a:xfrm>
            <a:off x="4035179" y="2028616"/>
            <a:ext cx="412164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800" dirty="0">
                <a:solidFill>
                  <a:srgbClr val="00B7ED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WHERE</a:t>
            </a:r>
          </a:p>
          <a:p>
            <a:r>
              <a:rPr kumimoji="1" lang="en-US" altLang="ko-KR" sz="8800" dirty="0">
                <a:solidFill>
                  <a:srgbClr val="EB1D0B"/>
                </a:solidFill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1=1</a:t>
            </a:r>
            <a:endParaRPr kumimoji="1" lang="ko-KR" altLang="en-US" sz="8800" dirty="0">
              <a:solidFill>
                <a:srgbClr val="EB1D0B"/>
              </a:solidFill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282482-7601-744E-9AE2-A5D8F380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202" y="-688647"/>
            <a:ext cx="469900" cy="520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640556-B442-D644-B224-720153950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1099" y="-848147"/>
            <a:ext cx="6477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9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A472AE9-89EF-E243-B4BE-317313FAD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276" y="718844"/>
            <a:ext cx="630342" cy="646022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431D6FB3-2207-F04A-9684-B1A27E9D09E2}"/>
              </a:ext>
            </a:extLst>
          </p:cNvPr>
          <p:cNvSpPr/>
          <p:nvPr/>
        </p:nvSpPr>
        <p:spPr>
          <a:xfrm>
            <a:off x="3725264" y="2071598"/>
            <a:ext cx="4741469" cy="8029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E6DB60-6929-D944-969A-94BD4A332742}"/>
              </a:ext>
            </a:extLst>
          </p:cNvPr>
          <p:cNvSpPr/>
          <p:nvPr/>
        </p:nvSpPr>
        <p:spPr>
          <a:xfrm>
            <a:off x="3725265" y="3325207"/>
            <a:ext cx="4741469" cy="8029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16884F-F52F-2D44-B5B8-1D929953BDC1}"/>
              </a:ext>
            </a:extLst>
          </p:cNvPr>
          <p:cNvSpPr/>
          <p:nvPr/>
        </p:nvSpPr>
        <p:spPr>
          <a:xfrm>
            <a:off x="3725262" y="4578816"/>
            <a:ext cx="4741469" cy="802978"/>
          </a:xfrm>
          <a:prstGeom prst="rect">
            <a:avLst/>
          </a:prstGeom>
          <a:noFill/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035562-42D9-3243-BFAD-C5A80B7A8024}"/>
              </a:ext>
            </a:extLst>
          </p:cNvPr>
          <p:cNvSpPr txBox="1"/>
          <p:nvPr/>
        </p:nvSpPr>
        <p:spPr>
          <a:xfrm>
            <a:off x="4861970" y="2303810"/>
            <a:ext cx="2468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Presentation Layer</a:t>
            </a:r>
            <a:endParaRPr kumimoji="1" lang="ko-KR" altLang="en-US" sz="16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804841-8A5F-A144-971B-1E0D55E833CB}"/>
              </a:ext>
            </a:extLst>
          </p:cNvPr>
          <p:cNvSpPr txBox="1"/>
          <p:nvPr/>
        </p:nvSpPr>
        <p:spPr>
          <a:xfrm>
            <a:off x="5182180" y="3557419"/>
            <a:ext cx="1827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Business Layer</a:t>
            </a:r>
            <a:endParaRPr kumimoji="1" lang="ko-KR" altLang="en-US" sz="16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8040F8-4487-134B-8783-3C8D008307FE}"/>
              </a:ext>
            </a:extLst>
          </p:cNvPr>
          <p:cNvSpPr txBox="1"/>
          <p:nvPr/>
        </p:nvSpPr>
        <p:spPr>
          <a:xfrm>
            <a:off x="5182177" y="4811028"/>
            <a:ext cx="1937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Persistence Layer</a:t>
            </a:r>
            <a:endParaRPr kumimoji="1" lang="ko-KR" altLang="en-US" sz="16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9D5FBB2-1699-D946-8A87-B2BC63772178}"/>
              </a:ext>
            </a:extLst>
          </p:cNvPr>
          <p:cNvCxnSpPr>
            <a:cxnSpLocks/>
          </p:cNvCxnSpPr>
          <p:nvPr/>
        </p:nvCxnSpPr>
        <p:spPr>
          <a:xfrm>
            <a:off x="6096000" y="1439917"/>
            <a:ext cx="0" cy="55810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ED6E291-7B9E-1745-8A0B-207DF0481E1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93223" y="2874576"/>
            <a:ext cx="2776" cy="4506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317C621-0CDB-1840-96B6-6DEE98034674}"/>
              </a:ext>
            </a:extLst>
          </p:cNvPr>
          <p:cNvCxnSpPr>
            <a:cxnSpLocks/>
          </p:cNvCxnSpPr>
          <p:nvPr/>
        </p:nvCxnSpPr>
        <p:spPr>
          <a:xfrm flipH="1">
            <a:off x="6090447" y="4128185"/>
            <a:ext cx="2776" cy="450631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F61591B-F4EF-844E-AE75-5DCA0FCC3B57}"/>
              </a:ext>
            </a:extLst>
          </p:cNvPr>
          <p:cNvSpPr txBox="1"/>
          <p:nvPr/>
        </p:nvSpPr>
        <p:spPr>
          <a:xfrm>
            <a:off x="6090447" y="156859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❶ </a:t>
            </a:r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검증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62D6D6-12F6-4840-B2D5-3298E0396281}"/>
              </a:ext>
            </a:extLst>
          </p:cNvPr>
          <p:cNvSpPr txBox="1"/>
          <p:nvPr/>
        </p:nvSpPr>
        <p:spPr>
          <a:xfrm>
            <a:off x="6096000" y="293591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❷ 검증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4B89CC-6437-9D47-AB73-AC94E0BA876C}"/>
              </a:ext>
            </a:extLst>
          </p:cNvPr>
          <p:cNvSpPr txBox="1"/>
          <p:nvPr/>
        </p:nvSpPr>
        <p:spPr>
          <a:xfrm>
            <a:off x="6170093" y="41722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❸ 검증</a:t>
            </a:r>
          </a:p>
        </p:txBody>
      </p:sp>
    </p:spTree>
    <p:extLst>
      <p:ext uri="{BB962C8B-B14F-4D97-AF65-F5344CB8AC3E}">
        <p14:creationId xmlns:p14="http://schemas.microsoft.com/office/powerpoint/2010/main" val="309983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6076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868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14</Words>
  <Application>Microsoft Macintosh PowerPoint</Application>
  <PresentationFormat>와이드스크린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19</cp:revision>
  <dcterms:created xsi:type="dcterms:W3CDTF">2021-11-06T06:49:03Z</dcterms:created>
  <dcterms:modified xsi:type="dcterms:W3CDTF">2021-11-06T07:23:48Z</dcterms:modified>
</cp:coreProperties>
</file>