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769"/>
  </p:normalViewPr>
  <p:slideViewPr>
    <p:cSldViewPr snapToGrid="0" snapToObjects="1">
      <p:cViewPr varScale="1">
        <p:scale>
          <a:sx n="103" d="100"/>
          <a:sy n="103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D406D-E892-CC4C-8CC0-8D5D564D3903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F3F81-10A7-5741-9353-6DA26547A5F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405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http://</a:t>
            </a:r>
            <a:r>
              <a:rPr kumimoji="1" lang="en-US" altLang="ko-KR" dirty="0" err="1"/>
              <a:t>channy.creation.net</a:t>
            </a:r>
            <a:r>
              <a:rPr kumimoji="1" lang="en-US" altLang="ko-KR" dirty="0"/>
              <a:t>/blog/1482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EF3F81-10A7-5741-9353-6DA26547A5F5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133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E8507-001C-6F49-B9AC-BCC61AA0C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27D379-0FE4-A842-B8D0-55B1390AF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02C6B-A667-8D41-9193-9E5EB306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0061-1BFB-664C-95B4-71FC575B68AA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31930-B2F0-F344-89AF-EAE05F19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33A80-617A-5F40-9725-409955C5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3C01-A611-A648-B455-E4BDF4E7B1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599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E7F03-E196-B545-87D1-B9A41A38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533311-69C5-9B41-B77B-DF253AB3B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C4D2D-A47E-014A-863E-8A498511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0061-1BFB-664C-95B4-71FC575B68AA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6C0B3-5FE0-2E48-9CB1-4869205B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6AF88E-FF86-EA44-B5B0-7C41B3F95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3C01-A611-A648-B455-E4BDF4E7B1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395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3D57AD-3C41-4746-845E-FC303A374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F8942-4149-DB43-AC16-65C81AD68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EBA2B-52C6-6C47-9F79-734B1ABF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0061-1BFB-664C-95B4-71FC575B68AA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BCDBDD-7E86-F64D-ADEF-560CA599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E3D14-BD41-4244-ADF8-E59A5915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3C01-A611-A648-B455-E4BDF4E7B1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127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F6BEA-4062-9041-B43E-93EF6C54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58D9D-58EF-3E41-A123-B19F3FEF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E5F92-05FA-EC4C-BA6A-10D2F446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0061-1BFB-664C-95B4-71FC575B68AA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44AD0-41A9-2746-9079-8517A19F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C43D5-5CFE-DA40-BBA4-E45251B90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3C01-A611-A648-B455-E4BDF4E7B1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89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A0542-4911-B84F-B064-8E41B798A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ABF0E7-B84D-0D4F-818D-812DAD05F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7E3CB-1B9A-F544-92D8-EE650760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0061-1BFB-664C-95B4-71FC575B68AA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8CF624-CE65-2642-9A47-EDE222351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7B765-50C7-A943-A5B9-DD7D4F8E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3C01-A611-A648-B455-E4BDF4E7B1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472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60499-48C4-AC46-83B6-E9153141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7670C6-D597-D04B-941E-C1314F92A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46AABE-1668-6B40-8804-644F0B7D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8F09A-50C6-D348-BDC7-A1B424C8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0061-1BFB-664C-95B4-71FC575B68AA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4E0EF-A64F-D44F-85BB-9AC107176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3CA8DF-1EC2-CA45-8716-D6681BB79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3C01-A611-A648-B455-E4BDF4E7B1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76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6088D-1F2F-724C-A87D-E2607FDB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2C922F-C374-634F-B20B-6CFFF9D11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1ECCA-5E9E-B04B-ACF3-F634F7F1B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F328EE-C854-B145-B052-C35A74ABB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97DF01-EAE4-AA48-B73E-C0F6D901F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8BEEB4-93D6-A848-B1BE-038BAC90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0061-1BFB-664C-95B4-71FC575B68AA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FF5769-BE38-5145-B7DD-BFE81F7C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D18E81-2CF9-EC49-BB74-F332EF7A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3C01-A611-A648-B455-E4BDF4E7B1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485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1C80B-EF32-4A41-A9B5-DD1FB87B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9E6786-C5D6-724F-AC7E-4F5FB89A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0061-1BFB-664C-95B4-71FC575B68AA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9FE423-5DA6-354D-A642-4176D900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8908DD-E0EC-A844-8775-1FEC16FF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3C01-A611-A648-B455-E4BDF4E7B1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360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6D23EA-C35D-2146-8833-FD925F53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0061-1BFB-664C-95B4-71FC575B68AA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209D57-81BC-E547-AA4E-8F0940D2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4EF900-331B-5541-82DA-2B704952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3C01-A611-A648-B455-E4BDF4E7B1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633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532A3-00B4-434A-8B84-1342C1E4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3B6DE-B496-484C-9717-B4F9888E7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227AC1-A2EB-7C40-AE59-20FE0DAA9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03FA1-4960-B945-8D1F-F13A22AF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0061-1BFB-664C-95B4-71FC575B68AA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117040-7690-3340-A0EE-FF4B0909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C9569-DC98-D746-8E10-6E1AD9BF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3C01-A611-A648-B455-E4BDF4E7B1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9117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824A56-E73D-1740-8BE0-77B8B6D5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159ADA-CA43-8B4B-806B-CC33033C9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8D07D2-C9E1-C041-A0C0-0D139036F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5395A-2D1B-1A45-B6C0-C2A6A75A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0061-1BFB-664C-95B4-71FC575B68AA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646DC3-51E9-584F-B3D7-8926C3E5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732615-5EFD-E34B-AF2C-A1563CE3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03C01-A611-A648-B455-E4BDF4E7B1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718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68FE6A-B1C8-7943-950C-CCA3B7C8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501B5-74C9-5449-851F-29194340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8B321-5501-9342-A68B-353CF32D7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A0061-1BFB-664C-95B4-71FC575B68AA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D54B8-E548-8F41-A471-1578D08D2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4613B-526C-CD41-9EFC-6960C665C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03C01-A611-A648-B455-E4BDF4E7B18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4626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DDB03C2-6A0A-9F40-8C09-46B92096C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50" y="1676400"/>
            <a:ext cx="47117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72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와이드스크린</PresentationFormat>
  <Paragraphs>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3</cp:revision>
  <dcterms:created xsi:type="dcterms:W3CDTF">2021-11-06T03:45:16Z</dcterms:created>
  <dcterms:modified xsi:type="dcterms:W3CDTF">2021-11-06T03:46:10Z</dcterms:modified>
</cp:coreProperties>
</file>