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/>
    <p:restoredTop sz="94737"/>
  </p:normalViewPr>
  <p:slideViewPr>
    <p:cSldViewPr snapToGrid="0" showGuides="1">
      <p:cViewPr varScale="1">
        <p:scale>
          <a:sx n="127" d="100"/>
          <a:sy n="127" d="100"/>
        </p:scale>
        <p:origin x="224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ED63D-66BD-33FB-CF18-00BA87C7B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0312C7-1BA5-773E-695D-7D062E2C2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823C0-BBB8-BAE9-39C1-FCBB9FCE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05767-EF8D-732A-351A-316920C5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81E62-E603-670B-C346-06B57292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352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69C9F-6E2D-5BA1-080B-E808B391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103E0-68D5-DB8D-9BFB-17BB29592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EBF31-0FA2-BA6B-8AFC-0357351D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2778D-5A48-E521-7135-AFA70705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34FBF-B213-8B08-0186-52357959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588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531F00-2ACF-84FC-56FB-C9EC4C650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7BB458-1F19-19DB-FBA2-3ECEAB0E9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BC60-BA0A-3CB6-0B8D-5DA21407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BE641-D6D0-A60D-B13A-CE7556ED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D21C4-0993-2176-42C2-367C4DF9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15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8FD4-780B-F0BF-32B7-E8BF1F72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806E6-A785-5A1B-6BAF-82760B6D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7A75B-EB2D-689B-3D10-6E13DADD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6D831-75F7-901D-E1D3-4D847E62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7545E-C6C2-C42B-8BC5-8886B7A5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450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36560-B04C-BFE8-C066-F91C856B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61943-12D4-445B-21A0-C93C2AF42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FE32D-C507-ACB6-C961-8C75DC67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4A08C-7790-D89E-9D79-7A27C96E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6775F-CFFA-33C1-24F1-2599B190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173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899A9-6577-2F3B-D7BB-8F0D18E0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5C6B9-7350-628C-BBB0-301944BCA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A4468B-DECC-87BA-9920-721B3A062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4DAF3-4FD1-54F0-8412-7C471A97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3772D-9B40-5419-D43F-4409C9A0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851F5-AB8E-DC76-DEFF-2AE9D4ED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4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A64AD-112B-1399-9A19-B64B7961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7257E-3E6B-4E71-A5BE-23C6586BF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9E866-62E1-21B5-CABA-441EE4F58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2AE3FB-1D8B-EED7-613F-E4D20C7B8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E157F7-3CD1-D7B9-CEA2-CEF5FEF81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B366F0-D369-52C7-7577-789AD734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28BCFF-A7DE-54E5-9E17-F07AF46D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521A4C-911D-F129-B638-00C1916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359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B0217-F206-2AAF-9AF7-E6F96BCF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FB902F-BE92-FBD0-4F73-B85D62A2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21B59-7D1D-AB9F-F777-2250EC03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74DBB-20A3-5DC3-613F-5A0DE2AB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502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036543-58E3-94DC-901B-FDC66A50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55AE50-7559-ED87-14E7-A4BE6D31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D72C6D-B8DB-F47D-4BD9-D52FDD8A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918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D32AC-CE59-11AA-613A-DE6BD099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BED51-71A5-D525-7157-C674FD67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C14CC9-CBC0-AE6B-6CCB-BCEBA3B2F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64C0F3-4E22-02FF-CF1F-0AD4A4AA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87DC4-BE6A-8A1D-38CC-F1AD36CA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02695-1AA5-0DAB-1174-FA3C6EBC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70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D5BEB-FDF3-1457-60A2-30874BBB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92FA4E-FB88-1B4A-1E0A-C20CF9D38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175A3-6FBC-C25E-47F7-D3CD66CE7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4FA85B-C665-0A8F-2B47-56F62FC6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993-47F8-6142-9181-F2572607495A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19B8F-4612-2C44-6F92-2B691A51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90EE15-0684-0DDC-D200-DD6BCBA6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662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EE7B0D-6679-7C0A-933A-264ED28E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64F4D-E8B7-AEFD-5321-2A3D09D1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BC824-4ED4-B504-0AE8-DD254C4E5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B7B993-47F8-6142-9181-F2572607495A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C6D9A-3828-9138-243B-693F666C3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693F7-FECC-9BCA-2E6E-DCA815380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38595-773E-C74C-AA19-4A4F36BDDA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251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7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32DA9D32-F711-ECA5-2475-F91F66933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1557" y="-1225830"/>
            <a:ext cx="9423031" cy="10009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D1F653-63D0-7C6D-4B00-5356DB14D4D8}"/>
              </a:ext>
            </a:extLst>
          </p:cNvPr>
          <p:cNvSpPr txBox="1"/>
          <p:nvPr/>
        </p:nvSpPr>
        <p:spPr>
          <a:xfrm>
            <a:off x="5416061" y="-1"/>
            <a:ext cx="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1F7A6-8EAC-1071-710C-B26EABB9F3E7}"/>
              </a:ext>
            </a:extLst>
          </p:cNvPr>
          <p:cNvSpPr txBox="1"/>
          <p:nvPr/>
        </p:nvSpPr>
        <p:spPr>
          <a:xfrm>
            <a:off x="3930580" y="1880715"/>
            <a:ext cx="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F6E41-7ACA-F120-E407-8348D0A40DC4}"/>
              </a:ext>
            </a:extLst>
          </p:cNvPr>
          <p:cNvSpPr txBox="1"/>
          <p:nvPr/>
        </p:nvSpPr>
        <p:spPr>
          <a:xfrm>
            <a:off x="4665784" y="2836983"/>
            <a:ext cx="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FA2BF-5940-6CCA-6932-1A041D53D49E}"/>
              </a:ext>
            </a:extLst>
          </p:cNvPr>
          <p:cNvSpPr txBox="1"/>
          <p:nvPr/>
        </p:nvSpPr>
        <p:spPr>
          <a:xfrm>
            <a:off x="4729422" y="3778846"/>
            <a:ext cx="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CE58D-4E36-5C3B-91F1-F7F9C4B765C3}"/>
              </a:ext>
            </a:extLst>
          </p:cNvPr>
          <p:cNvSpPr txBox="1"/>
          <p:nvPr/>
        </p:nvSpPr>
        <p:spPr>
          <a:xfrm>
            <a:off x="3739661" y="4725066"/>
            <a:ext cx="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AA923-23A4-205D-1183-964546DFC6AE}"/>
              </a:ext>
            </a:extLst>
          </p:cNvPr>
          <p:cNvSpPr txBox="1"/>
          <p:nvPr/>
        </p:nvSpPr>
        <p:spPr>
          <a:xfrm>
            <a:off x="3480077" y="5671286"/>
            <a:ext cx="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E2F4F-D65D-7252-222E-59D3EA35BF5A}"/>
              </a:ext>
            </a:extLst>
          </p:cNvPr>
          <p:cNvSpPr txBox="1"/>
          <p:nvPr/>
        </p:nvSpPr>
        <p:spPr>
          <a:xfrm>
            <a:off x="4570322" y="6567264"/>
            <a:ext cx="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88285-FF9A-A1D2-DB7D-94B915E1ABF5}"/>
              </a:ext>
            </a:extLst>
          </p:cNvPr>
          <p:cNvSpPr txBox="1"/>
          <p:nvPr/>
        </p:nvSpPr>
        <p:spPr>
          <a:xfrm>
            <a:off x="4165040" y="7563726"/>
            <a:ext cx="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⭐</a:t>
            </a:r>
          </a:p>
        </p:txBody>
      </p:sp>
    </p:spTree>
    <p:extLst>
      <p:ext uri="{BB962C8B-B14F-4D97-AF65-F5344CB8AC3E}">
        <p14:creationId xmlns:p14="http://schemas.microsoft.com/office/powerpoint/2010/main" val="108320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56B63740-DFDD-C058-49BC-173A105B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66" y="-1224591"/>
            <a:ext cx="10722046" cy="86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5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80BFE2-EAF9-B993-85F4-337AB7EE3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37" y="204755"/>
            <a:ext cx="7973926" cy="665324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1F6AED1-9DCF-663C-F5D1-EFD7055FDE9E}"/>
              </a:ext>
            </a:extLst>
          </p:cNvPr>
          <p:cNvSpPr/>
          <p:nvPr/>
        </p:nvSpPr>
        <p:spPr>
          <a:xfrm>
            <a:off x="7224765" y="332830"/>
            <a:ext cx="884255" cy="6399565"/>
          </a:xfrm>
          <a:prstGeom prst="rect">
            <a:avLst/>
          </a:prstGeom>
          <a:solidFill>
            <a:schemeClr val="tx2">
              <a:lumMod val="50000"/>
              <a:lumOff val="50000"/>
              <a:alpha val="20000"/>
            </a:schemeClr>
          </a:solidFill>
          <a:ln w="254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71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6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Macintosh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고언약</dc:creator>
  <cp:lastModifiedBy>고언약</cp:lastModifiedBy>
  <cp:revision>2</cp:revision>
  <dcterms:created xsi:type="dcterms:W3CDTF">2025-10-05T07:22:31Z</dcterms:created>
  <dcterms:modified xsi:type="dcterms:W3CDTF">2025-10-05T07:38:20Z</dcterms:modified>
</cp:coreProperties>
</file>