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2"/>
    <p:restoredTop sz="96405"/>
  </p:normalViewPr>
  <p:slideViewPr>
    <p:cSldViewPr snapToGrid="0">
      <p:cViewPr>
        <p:scale>
          <a:sx n="147" d="100"/>
          <a:sy n="147" d="100"/>
        </p:scale>
        <p:origin x="1520" y="1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EB4D2-0820-5F2C-ACF1-2926C477A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EAA8A5-BDD5-7F7D-45ED-66F71630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DD2DD-A048-AB25-7E36-FCAE9A7C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7FA72-607A-CCBC-C00B-85D3E8A6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2F600-A817-E52B-69FF-23A92BAC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325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1EAB-0992-0CDC-3DFB-F226C19E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56CA87-CDE2-7815-2588-D2FFD8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8D7FC-1C0A-9B73-7D65-013A92E8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C12B3-1BBD-B104-6B5D-A5E3061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330E35-E9F0-1626-045F-A65EAF1E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30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5C7992-573D-2B36-A853-31695F57B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8A7455-7E51-9ABC-1A31-A32894B9C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290A2C-D832-552C-73A4-22F4ACAB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8B060-4C47-5A2A-1A46-776F6257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FF375-BAE3-4003-D6C4-048A93E3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348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31BCD-11A3-0C2F-1771-F2FD04B9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B43723-6975-EAC8-F1BC-3891CF9C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8B7C5-1BF8-FB96-6A21-35A5077E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5FF93-C672-0633-1031-B4C7E57B3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4535D-C44B-9097-5CB2-79BABB8F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156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93522-565A-B723-FBC5-1C4C0871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D4B5FA-A27A-F0BD-4792-BFF4D1FE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4773-FB5D-61DC-65F2-50C8F2F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A0701-78CA-FF58-AF00-2A24FAC9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F6B3A-F41B-315B-4A21-AF33178F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0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F10BF-06B1-1D31-64B5-65DAB71E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73F59-D48D-BCDC-77ED-3EDA24FB9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98B85-6D33-1E57-2F32-7C2CF185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A1C565-EF01-90D0-9ACC-C6280EA4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850DD-D9E6-0E6A-9659-5F15A7ECA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31F93-4E0D-1EC6-57DD-5011094E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9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F7001-856F-6630-1FF5-BC6AC21D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F154E-9C8B-8B26-B6AA-5D120BC11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FCEC8-ACC1-1033-E81E-F56D458F4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E864B-B08A-D6D7-D11C-18D18FA60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74B0B3-29B3-F61B-C7C5-2E8E526D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D62772-5043-E1E9-5588-2A17C0E8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FA97FD-96CD-F3DC-935E-44044BBA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AD0C8B-F45E-E3F6-4B84-1CF38199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10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6A648-2C99-8549-6BB9-4CEEE928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DCF52A-61F8-4ECD-C548-7902205C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FF39F8-1BCB-59B6-4BD7-38C542D1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7DD6D4-8BA8-51FC-2D06-F9CB4355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476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BC7068-3B25-10CE-6188-77CD16E4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09A665-63D7-6A9D-5989-873A362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D2479-FB62-F81A-F2FA-1CEDF4FC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751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82BD8-3CAC-2B52-5C8F-B56E5467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2B811-F676-02CE-C6D9-207AE0F2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EE228E-37C7-7612-5B9C-B9BC7C80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1FBDB-116C-1E9E-CF6B-C6206E12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4E79C-E1C5-336B-E290-F8AE7248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C4A67-D7D8-4817-9208-E27A1AE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230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E180B-6098-8C5D-DDD1-0015F3B4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1F1DBE-7964-3D9D-B22A-9B9D2231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721F7-A07D-2CAA-7BB0-8E380378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CF1FD8-6020-0BEB-94E9-9992DB01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9A5BD-5B50-0B10-BD3C-338745EC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306C76-51BB-334D-1DAC-9BE6A890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10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63F168-6D9E-FE02-AD88-9A907A96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4C082-2176-ABB7-1C1E-2D1ECC3B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3A7CCB-86FE-3A07-F8E0-E6F7909B1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64DD-4415-BE46-8B7C-8333DE0D9B1C}" type="datetimeFigureOut">
              <a:rPr kumimoji="1" lang="ko-KR" altLang="en-US" smtClean="0"/>
              <a:t>2022. 12. 16.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27F95E-CAFA-F4D8-AF86-F259EDEB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B7262-0276-ECF3-471C-5216904DA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19671-712F-C444-A71F-6B2D906D08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465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77B77C79-F550-F817-31DE-C048C3F6AA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584" t="5768" r="15922" b="5908"/>
          <a:stretch/>
        </p:blipFill>
        <p:spPr>
          <a:xfrm>
            <a:off x="4286794" y="1659371"/>
            <a:ext cx="3618412" cy="3539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E313A-CDDB-DE64-0DB3-13EAEA192722}"/>
              </a:ext>
            </a:extLst>
          </p:cNvPr>
          <p:cNvSpPr txBox="1"/>
          <p:nvPr/>
        </p:nvSpPr>
        <p:spPr>
          <a:xfrm>
            <a:off x="3622766" y="5286102"/>
            <a:ext cx="518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2800" b="1" dirty="0">
                <a:effectLst/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Intel</a:t>
            </a:r>
            <a:r>
              <a:rPr lang="en-US" altLang="ko-KR" sz="28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l</a:t>
            </a:r>
            <a:r>
              <a:rPr lang="en" altLang="ko-KR" sz="2800" b="1" dirty="0" err="1">
                <a:effectLst/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ij</a:t>
            </a:r>
            <a:r>
              <a:rPr lang="en" altLang="ko-KR" sz="2800" b="1" dirty="0">
                <a:effectLst/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 JDK </a:t>
            </a:r>
            <a:r>
              <a:rPr lang="ko-KR" altLang="en-US" sz="2800" b="1" dirty="0">
                <a:effectLst/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설치 및 버전 변경 방법</a:t>
            </a:r>
          </a:p>
        </p:txBody>
      </p:sp>
    </p:spTree>
    <p:extLst>
      <p:ext uri="{BB962C8B-B14F-4D97-AF65-F5344CB8AC3E}">
        <p14:creationId xmlns:p14="http://schemas.microsoft.com/office/powerpoint/2010/main" val="133200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41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14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183C78-13A6-1E5F-DE26-65F0CF96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592" y="1470194"/>
            <a:ext cx="8396184" cy="316017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218C1E5-6ADA-97CA-E1C8-4D97031DBDC3}"/>
              </a:ext>
            </a:extLst>
          </p:cNvPr>
          <p:cNvSpPr/>
          <p:nvPr/>
        </p:nvSpPr>
        <p:spPr>
          <a:xfrm>
            <a:off x="1547302" y="2079681"/>
            <a:ext cx="1143647" cy="26292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2DD926-29AB-CCA5-79E5-36B610600435}"/>
              </a:ext>
            </a:extLst>
          </p:cNvPr>
          <p:cNvSpPr/>
          <p:nvPr/>
        </p:nvSpPr>
        <p:spPr>
          <a:xfrm>
            <a:off x="3711382" y="3625453"/>
            <a:ext cx="4283087" cy="2150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64319-11CD-4E0B-BCD9-E30B8DB37037}"/>
              </a:ext>
            </a:extLst>
          </p:cNvPr>
          <p:cNvSpPr/>
          <p:nvPr/>
        </p:nvSpPr>
        <p:spPr>
          <a:xfrm>
            <a:off x="7994469" y="3625453"/>
            <a:ext cx="1719943" cy="2150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FBFB3-0B5F-98CC-D17A-55A8432BAE15}"/>
              </a:ext>
            </a:extLst>
          </p:cNvPr>
          <p:cNvSpPr txBox="1"/>
          <p:nvPr/>
        </p:nvSpPr>
        <p:spPr>
          <a:xfrm>
            <a:off x="2352023" y="177190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C000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(1)</a:t>
            </a:r>
            <a:endParaRPr kumimoji="1" lang="ko-KR" altLang="en-US" sz="1400" b="1" dirty="0">
              <a:solidFill>
                <a:srgbClr val="FFC000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B3F66-4902-494C-9572-F6588AF50963}"/>
              </a:ext>
            </a:extLst>
          </p:cNvPr>
          <p:cNvSpPr txBox="1"/>
          <p:nvPr/>
        </p:nvSpPr>
        <p:spPr>
          <a:xfrm>
            <a:off x="3292564" y="3579078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C000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(2)</a:t>
            </a:r>
            <a:endParaRPr kumimoji="1" lang="ko-KR" altLang="en-US" sz="1400" b="1" dirty="0">
              <a:solidFill>
                <a:srgbClr val="FFC000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8DCF7-5DBC-19D9-DF70-D869D1CB496E}"/>
              </a:ext>
            </a:extLst>
          </p:cNvPr>
          <p:cNvSpPr txBox="1"/>
          <p:nvPr/>
        </p:nvSpPr>
        <p:spPr>
          <a:xfrm>
            <a:off x="7955416" y="3326385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>
                <a:solidFill>
                  <a:srgbClr val="FFC000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(3)</a:t>
            </a:r>
            <a:endParaRPr kumimoji="1" lang="ko-KR" altLang="en-US" sz="1400" b="1" dirty="0">
              <a:solidFill>
                <a:srgbClr val="FFC000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684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805A02-F404-B7E2-0C57-A9296E8C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283" y="2150722"/>
            <a:ext cx="6359434" cy="255655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A8416A9-4BDE-ACF2-1100-4F599885A5ED}"/>
              </a:ext>
            </a:extLst>
          </p:cNvPr>
          <p:cNvSpPr/>
          <p:nvPr/>
        </p:nvSpPr>
        <p:spPr>
          <a:xfrm>
            <a:off x="3802822" y="2593487"/>
            <a:ext cx="5280218" cy="5067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CD667A-1564-BBE0-F26B-58C53D479A52}"/>
              </a:ext>
            </a:extLst>
          </p:cNvPr>
          <p:cNvSpPr/>
          <p:nvPr/>
        </p:nvSpPr>
        <p:spPr>
          <a:xfrm>
            <a:off x="3811531" y="3731623"/>
            <a:ext cx="5132172" cy="34398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08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36393FE-233E-E7FB-E0F0-1537CAA1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66" y="1682195"/>
            <a:ext cx="7772400" cy="34936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CC559B-170F-51D9-8C69-061C662FFFE1}"/>
              </a:ext>
            </a:extLst>
          </p:cNvPr>
          <p:cNvSpPr/>
          <p:nvPr/>
        </p:nvSpPr>
        <p:spPr>
          <a:xfrm>
            <a:off x="4508216" y="3899773"/>
            <a:ext cx="4557407" cy="2280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833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E152FCB-B08A-BCCD-DFB8-D54EF85C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8639"/>
            <a:ext cx="7772400" cy="34207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898B860-03D6-AE57-F4F2-9628052C3E12}"/>
              </a:ext>
            </a:extLst>
          </p:cNvPr>
          <p:cNvSpPr/>
          <p:nvPr/>
        </p:nvSpPr>
        <p:spPr>
          <a:xfrm>
            <a:off x="5222319" y="2776368"/>
            <a:ext cx="1274275" cy="23679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9A6EB6-E8A4-FBF4-3762-8728344786B0}"/>
              </a:ext>
            </a:extLst>
          </p:cNvPr>
          <p:cNvSpPr/>
          <p:nvPr/>
        </p:nvSpPr>
        <p:spPr>
          <a:xfrm>
            <a:off x="2235927" y="4705317"/>
            <a:ext cx="1595845" cy="20631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18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734429-7FF0-1B1D-DCCE-1C40B7D2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22" y="1279147"/>
            <a:ext cx="8298955" cy="46339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4D63EF-3865-FBCE-FF9D-E6FF9F56E814}"/>
              </a:ext>
            </a:extLst>
          </p:cNvPr>
          <p:cNvSpPr/>
          <p:nvPr/>
        </p:nvSpPr>
        <p:spPr>
          <a:xfrm>
            <a:off x="6032216" y="5482225"/>
            <a:ext cx="4139395" cy="2654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75E12C-62A1-CA59-7E56-9B81794A82FB}"/>
              </a:ext>
            </a:extLst>
          </p:cNvPr>
          <p:cNvSpPr/>
          <p:nvPr/>
        </p:nvSpPr>
        <p:spPr>
          <a:xfrm>
            <a:off x="1956604" y="2965122"/>
            <a:ext cx="1779373" cy="44646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58EF7F-6028-52BB-EDBA-E0BDB5275CB7}"/>
              </a:ext>
            </a:extLst>
          </p:cNvPr>
          <p:cNvSpPr/>
          <p:nvPr/>
        </p:nvSpPr>
        <p:spPr>
          <a:xfrm>
            <a:off x="1955231" y="3613551"/>
            <a:ext cx="1779373" cy="2269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77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3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94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18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18</Words>
  <Application>Microsoft Macintosh PowerPoint</Application>
  <PresentationFormat>와이드스크린</PresentationFormat>
  <Paragraphs>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NanumBarunGothicOTF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2</cp:revision>
  <dcterms:created xsi:type="dcterms:W3CDTF">2022-12-16T07:22:37Z</dcterms:created>
  <dcterms:modified xsi:type="dcterms:W3CDTF">2022-12-16T08:18:58Z</dcterms:modified>
</cp:coreProperties>
</file>