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77" r:id="rId24"/>
    <p:sldId id="270" r:id="rId25"/>
    <p:sldId id="271" r:id="rId26"/>
    <p:sldId id="273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C4"/>
    <a:srgbClr val="00579C"/>
    <a:srgbClr val="000000"/>
    <a:srgbClr val="5F471D"/>
    <a:srgbClr val="FFFFFF"/>
    <a:srgbClr val="1428A0"/>
    <a:srgbClr val="2DD126"/>
    <a:srgbClr val="2D68C4"/>
    <a:srgbClr val="4472C4"/>
    <a:srgbClr val="CCDC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0" d="100"/>
          <a:sy n="130" d="100"/>
        </p:scale>
        <p:origin x="-7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05B8B-DB0E-4405-A590-02D8CB6FC2F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9AD88-CDD8-4565-8E69-482BA6E8E2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702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ooooooak.github.io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https://wooooooak.github.io/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AD88-CDD8-4565-8E69-482BA6E8E25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37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www.picuki.com</a:t>
            </a:r>
            <a:r>
              <a:rPr kumimoji="1" lang="en" altLang="ko-KR" dirty="0"/>
              <a:t>/media/1476143067542238125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9AD88-CDD8-4565-8E69-482BA6E8E25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1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53082-5069-4B5F-BCBE-6E5A116AB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4D30AA-6C6D-423E-9404-5C0ED833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AF213-A31F-4C9C-B822-58058D8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5F353-D798-4800-9A0C-85E8A06A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75773-9CE9-4720-B814-7EFDBC3F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4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7E5E2-3BAE-4F0F-B5A1-803A7968A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23200-8476-4FE3-8EC9-3DE36FBD6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9A5F80-4A17-4DD7-953F-DC01BDE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AF157-39B6-45AE-AFCB-6AD64D56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98A90-0A8D-4AFA-8D69-62E7E952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9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340152-B60E-49F1-9F4C-C32B17754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914F3-FE56-41C8-9E33-440EA7193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6B4B4-2BBE-42D5-A3A4-031D6937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F02F10-064E-497C-AB22-E927946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A5ADC-2981-4143-9611-D91A3B31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A28B1-8FE2-476E-B7BB-3FE46203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335B2C-352B-456D-8AA0-5BA5727E8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51C58-406A-4488-9DBC-308BB487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E6963-5AE0-4EC7-9364-901B8089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0F4224-F5CD-487C-BBF2-A485DAAE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3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2E59-D0E0-40AE-BBAA-CBE78C97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80361-71DD-4565-AE7C-65BC9FEDA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C4926-4301-46DC-A3F9-7374E8BC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D76D67-BB49-4EE5-8899-0A1EB430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7076C-5AC7-46D9-9D06-943CAB9B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57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99148-0E87-4AC7-9B6A-CDF0480C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79A3C-9E3B-42F6-A8FC-C73A6F9D4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44E303-EAA2-443F-9952-DA5C81467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74800A-FA9C-421E-9450-004589D1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FF7E55-2947-470A-A904-87DF56CF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4FC110-29EC-48A5-9F17-F19D2482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8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6F49D-F478-4384-894D-E07A842A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F1980-B9BC-4B2F-A2A0-CD2CEA2AB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9A97B0-BD81-4813-934C-B19C2936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3C396D-4848-4688-A817-901959AD3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89D716-18D0-47D7-80CB-A7B7226F0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FDDDB-8FE2-4EB0-B8D3-8BD4B409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1B966-A98A-462E-B2F3-7D4BE8EE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9928FA-4ADD-4FD9-B88B-D0AE157F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00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7162-76C2-4BCE-A748-20CC0A223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91E8E-AAA4-486D-B28E-CE38E8E3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13808F-CD98-46EE-B4C8-D612680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671B0B-3F81-47D1-8C4D-3DF5599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90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2A8025-3155-4C7F-B1FB-8706ABCBE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57E29E-DFB2-4624-9B26-64EA8773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D77555-FB6F-4018-8536-8AD8582FE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3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24E3D-27B2-4B33-9697-9496B52C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DEAE7F-50D3-4496-B1C9-D30849B6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CE533F-FDC5-44D3-B50A-CB111257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F38E6C-3A7D-4C37-A2F7-D0CF457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EE18AD-DCE8-47E5-9D55-7BEC606A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EA2B7-242C-4C72-861B-63784D22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2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A46ED-78A9-4DC3-BE45-ACF54006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904943-9C66-40EE-962E-FBC29E4CF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69124-77AD-47FD-A5ED-17193166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F37A-ADEE-4440-8F69-06661846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CE635-464F-4EB2-9770-4034EBBB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441A73-1F15-491D-8EF1-894487DA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753FA3-9381-4ABC-9168-4F992129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793DB-83EA-484F-9B87-8ADC0E62A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144C6-7C03-422A-A53F-665861E2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F2BA4-AD55-4F95-926C-ED709381EFD6}" type="datetimeFigureOut">
              <a:rPr lang="ko-KR" altLang="en-US" smtClean="0"/>
              <a:t>2021. 3. 24.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7A466B-882D-43D2-9F85-DBA920467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A4383-BDA4-4F28-A6B7-E5C0CB15E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4B4C8-29D1-44B2-850B-49C6AAA8BB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2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0" Type="http://schemas.microsoft.com/office/2007/relationships/hdphoto" Target="../media/hdphoto5.wdp"/><Relationship Id="rId4" Type="http://schemas.openxmlformats.org/officeDocument/2006/relationships/image" Target="../media/image20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Logo">
            <a:extLst>
              <a:ext uri="{FF2B5EF4-FFF2-40B4-BE49-F238E27FC236}">
                <a16:creationId xmlns:a16="http://schemas.microsoft.com/office/drawing/2014/main" id="{E0D5C319-B76C-47D4-BAF9-BE519B56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071" y="2628176"/>
            <a:ext cx="6993858" cy="160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61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2BAC02-8898-47B5-9AB3-354B0469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88" y="1511559"/>
            <a:ext cx="7674624" cy="354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amsung Introduces New Digital Display Innovations at InfoComm ...">
            <a:extLst>
              <a:ext uri="{FF2B5EF4-FFF2-40B4-BE49-F238E27FC236}">
                <a16:creationId xmlns:a16="http://schemas.microsoft.com/office/drawing/2014/main" id="{A55460E9-D28F-4357-B3BB-219D913C8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외, 건물, 거리, 도시이(가) 표시된 사진&#10;&#10;자동 생성된 설명">
            <a:extLst>
              <a:ext uri="{FF2B5EF4-FFF2-40B4-BE49-F238E27FC236}">
                <a16:creationId xmlns:a16="http://schemas.microsoft.com/office/drawing/2014/main" id="{DFA6F375-0466-4FB0-80D8-EF8372CD5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959" y="1206500"/>
            <a:ext cx="7874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90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H NO! PAUL WASHER TALKS ABOUT CHRISTIAN RAP + RAPPERS » Kingdom ...">
            <a:extLst>
              <a:ext uri="{FF2B5EF4-FFF2-40B4-BE49-F238E27FC236}">
                <a16:creationId xmlns:a16="http://schemas.microsoft.com/office/drawing/2014/main" id="{8DC70D83-0C40-4BB1-AEDD-D63817D4F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488"/>
            <a:ext cx="12192000" cy="66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093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우직한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사람들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3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75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4CD1B-ADB4-46F4-951D-78D9AF70132B}"/>
              </a:ext>
            </a:extLst>
          </p:cNvPr>
          <p:cNvSpPr txBox="1"/>
          <p:nvPr/>
        </p:nvSpPr>
        <p:spPr>
          <a:xfrm>
            <a:off x="2336540" y="1831110"/>
            <a:ext cx="751891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85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85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A0B1D5-CD32-4B51-91DB-16C5A979F048}"/>
              </a:ext>
            </a:extLst>
          </p:cNvPr>
          <p:cNvSpPr/>
          <p:nvPr/>
        </p:nvSpPr>
        <p:spPr>
          <a:xfrm>
            <a:off x="4049486" y="1356527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슬라이드 확대/축소 2"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0824"/>
                  </p:ext>
                </p:extLst>
              </p:nvPr>
            </p:nvGraphicFramePr>
            <p:xfrm>
              <a:off x="-1865738" y="5036814"/>
              <a:ext cx="3048000" cy="1714500"/>
            </p:xfrm>
            <a:graphic>
              <a:graphicData uri="http://schemas.microsoft.com/office/powerpoint/2016/slidezoom">
                <pslz:sldZm>
                  <pslz:sldZmObj sldId="276" cId="3081846455">
                    <pslz:zmPr id="{79BC3EFD-46C2-442A-904D-91392B0A8D69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슬라이드 확대/축소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E70BFD9-CE76-46F3-8394-E572C6BE1E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65738" y="503681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184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47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55CB2-6DCA-4C7B-8B99-BAB5E67C4D98}"/>
              </a:ext>
            </a:extLst>
          </p:cNvPr>
          <p:cNvSpPr txBox="1"/>
          <p:nvPr/>
        </p:nvSpPr>
        <p:spPr>
          <a:xfrm>
            <a:off x="8555322" y="5510228"/>
            <a:ext cx="9110506" cy="17844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용감한</a:t>
            </a:r>
            <a:endParaRPr lang="en-US" altLang="ko-KR" sz="5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친구들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BB2EB1-FDE2-473D-9B34-8BE6BA85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6679" y="850092"/>
            <a:ext cx="2298643" cy="221742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6433B7-FF5B-4E01-B622-C535373D0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381" y="918634"/>
            <a:ext cx="2161238" cy="20803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26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47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53F900-4692-4157-A5B5-75AA8FE09E34}"/>
              </a:ext>
            </a:extLst>
          </p:cNvPr>
          <p:cNvSpPr txBox="1"/>
          <p:nvPr/>
        </p:nvSpPr>
        <p:spPr>
          <a:xfrm>
            <a:off x="3047163" y="310834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8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8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</p:spTree>
    <p:extLst>
      <p:ext uri="{BB962C8B-B14F-4D97-AF65-F5344CB8AC3E}">
        <p14:creationId xmlns:p14="http://schemas.microsoft.com/office/powerpoint/2010/main" val="3081846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834" y="-1231769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13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셔츠이(가) 표시된 사진&#10;&#10;자동 생성된 설명">
            <a:extLst>
              <a:ext uri="{FF2B5EF4-FFF2-40B4-BE49-F238E27FC236}">
                <a16:creationId xmlns:a16="http://schemas.microsoft.com/office/drawing/2014/main" id="{D3EBEFBB-8392-4167-9296-EE81490CB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5" y="1392925"/>
            <a:ext cx="3686175" cy="3686175"/>
          </a:xfrm>
          <a:prstGeom prst="rect">
            <a:avLst/>
          </a:prstGeom>
        </p:spPr>
      </p:pic>
      <p:pic>
        <p:nvPicPr>
          <p:cNvPr id="7" name="그림 6" descr="검은색, 작은, 앉아있는, 하얀색이(가) 표시된 사진&#10;&#10;자동 생성된 설명">
            <a:extLst>
              <a:ext uri="{FF2B5EF4-FFF2-40B4-BE49-F238E27FC236}">
                <a16:creationId xmlns:a16="http://schemas.microsoft.com/office/drawing/2014/main" id="{F953D7F4-6740-4E4F-9E2E-8B229EE10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7" y="2120818"/>
            <a:ext cx="2623768" cy="262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50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73693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404585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9106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636458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232229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CA0FDC-BB95-4723-8A4C-E82188E24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1D35158-87E0-4C14-BC58-897583C6DC8C}"/>
              </a:ext>
            </a:extLst>
          </p:cNvPr>
          <p:cNvSpPr/>
          <p:nvPr/>
        </p:nvSpPr>
        <p:spPr>
          <a:xfrm>
            <a:off x="773723" y="1135464"/>
            <a:ext cx="10691446" cy="4602145"/>
          </a:xfrm>
          <a:prstGeom prst="rect">
            <a:avLst/>
          </a:prstGeom>
          <a:solidFill>
            <a:srgbClr val="006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C1684-656D-482F-9C54-AC7F4982C630}"/>
              </a:ext>
            </a:extLst>
          </p:cNvPr>
          <p:cNvSpPr txBox="1"/>
          <p:nvPr/>
        </p:nvSpPr>
        <p:spPr>
          <a:xfrm>
            <a:off x="3068938" y="1440326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남송리</a:t>
            </a:r>
            <a:endParaRPr lang="en-US" altLang="ko-KR" sz="12000">
              <a:solidFill>
                <a:schemeClr val="bg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solidFill>
                  <a:schemeClr val="bg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삼번지</a:t>
            </a:r>
          </a:p>
        </p:txBody>
      </p:sp>
    </p:spTree>
    <p:extLst>
      <p:ext uri="{BB962C8B-B14F-4D97-AF65-F5344CB8AC3E}">
        <p14:creationId xmlns:p14="http://schemas.microsoft.com/office/powerpoint/2010/main" val="1205453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8E24D07-FF52-4FC1-9F71-568BDC747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" y="381000"/>
            <a:ext cx="12192000" cy="6096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F6006-F0F1-4184-AAD0-0AC899E156E5}"/>
              </a:ext>
            </a:extLst>
          </p:cNvPr>
          <p:cNvSpPr txBox="1"/>
          <p:nvPr/>
        </p:nvSpPr>
        <p:spPr>
          <a:xfrm>
            <a:off x="3048838" y="1078579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용감한</a:t>
            </a:r>
            <a:endParaRPr lang="en-US" altLang="ko-KR" sz="120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  <a:p>
            <a:pPr algn="ctr"/>
            <a:r>
              <a:rPr lang="ko-KR" altLang="en-US" sz="120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친구들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7305E-DC02-4159-89A2-87FA13A3BF2D}"/>
              </a:ext>
            </a:extLst>
          </p:cNvPr>
          <p:cNvSpPr txBox="1"/>
          <p:nvPr/>
        </p:nvSpPr>
        <p:spPr>
          <a:xfrm>
            <a:off x="3068938" y="4746226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600"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Brave Friends</a:t>
            </a:r>
            <a:endParaRPr lang="ko-KR" altLang="en-US" sz="4600"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0718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A1A109-9FCC-4DBB-A289-E201F98C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036" y="2129036"/>
            <a:ext cx="2599927" cy="259992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E11704-5C78-4E38-9952-5F1CAEFC2B42}"/>
              </a:ext>
            </a:extLst>
          </p:cNvPr>
          <p:cNvSpPr/>
          <p:nvPr/>
        </p:nvSpPr>
        <p:spPr>
          <a:xfrm>
            <a:off x="4049486" y="1477105"/>
            <a:ext cx="4109776" cy="36576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704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CEADB3A-9063-4C53-9C29-31AA4B50C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00" y="2000250"/>
            <a:ext cx="29718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5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 on Gravatar">
            <a:extLst>
              <a:ext uri="{FF2B5EF4-FFF2-40B4-BE49-F238E27FC236}">
                <a16:creationId xmlns:a16="http://schemas.microsoft.com/office/drawing/2014/main" id="{AFB29F08-A94C-41B6-A856-C4864510E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176212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82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DF11F94-8B02-3440-BDC8-963A0F9F5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73A3C62-7A07-3342-89EF-447DE8FCE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3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994FCDB-96AA-CB45-B290-685E143F97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71" t="27963" r="27155" b="26132"/>
          <a:stretch/>
        </p:blipFill>
        <p:spPr>
          <a:xfrm>
            <a:off x="4992414" y="2354316"/>
            <a:ext cx="2217683" cy="22387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EC5A4D-D912-D048-B413-23090CD5D07E}"/>
              </a:ext>
            </a:extLst>
          </p:cNvPr>
          <p:cNvSpPr/>
          <p:nvPr/>
        </p:nvSpPr>
        <p:spPr>
          <a:xfrm>
            <a:off x="4761186" y="4356538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628B10-0218-2F42-834C-AB1F2E68BDB9}"/>
              </a:ext>
            </a:extLst>
          </p:cNvPr>
          <p:cNvSpPr/>
          <p:nvPr/>
        </p:nvSpPr>
        <p:spPr>
          <a:xfrm>
            <a:off x="6968361" y="4356537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9951C5-FADF-7B44-B67C-7DCA1E94F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098" y="2784992"/>
            <a:ext cx="1051089" cy="1337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15D39B-FBA7-9A47-91CB-64714924F5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71" t="27963" r="27155" b="26132"/>
          <a:stretch/>
        </p:blipFill>
        <p:spPr>
          <a:xfrm>
            <a:off x="8585135" y="2354315"/>
            <a:ext cx="2217683" cy="22387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83751B-D94B-F840-ABE6-B646D17C265B}"/>
              </a:ext>
            </a:extLst>
          </p:cNvPr>
          <p:cNvSpPr/>
          <p:nvPr/>
        </p:nvSpPr>
        <p:spPr>
          <a:xfrm>
            <a:off x="8353907" y="4356537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97B68D-CFA6-534C-B07E-E855F8579BA0}"/>
              </a:ext>
            </a:extLst>
          </p:cNvPr>
          <p:cNvSpPr/>
          <p:nvPr/>
        </p:nvSpPr>
        <p:spPr>
          <a:xfrm>
            <a:off x="10561082" y="4356536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5A743BA-2FB0-5C49-B858-6112C8F17B5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848" t="7665" r="26272" b="32683"/>
          <a:stretch/>
        </p:blipFill>
        <p:spPr>
          <a:xfrm>
            <a:off x="9036607" y="2598567"/>
            <a:ext cx="1277431" cy="1660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89DD8B2-9933-A848-A03E-54430BB59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71" t="27963" r="27155" b="26132"/>
          <a:stretch/>
        </p:blipFill>
        <p:spPr>
          <a:xfrm>
            <a:off x="1323336" y="2309647"/>
            <a:ext cx="2217683" cy="223870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CCE433-0A7D-AB47-89EA-521B5E21115A}"/>
              </a:ext>
            </a:extLst>
          </p:cNvPr>
          <p:cNvSpPr/>
          <p:nvPr/>
        </p:nvSpPr>
        <p:spPr>
          <a:xfrm>
            <a:off x="1092108" y="4311869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AAA90E-49E8-D943-B210-4DA8BCFE7F85}"/>
              </a:ext>
            </a:extLst>
          </p:cNvPr>
          <p:cNvSpPr/>
          <p:nvPr/>
        </p:nvSpPr>
        <p:spPr>
          <a:xfrm>
            <a:off x="3299283" y="4311868"/>
            <a:ext cx="462455" cy="4729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9619E-72A8-CB47-8AE2-C6EA1D81C12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89" t="68570" r="25016" b="-2280"/>
          <a:stretch/>
        </p:blipFill>
        <p:spPr>
          <a:xfrm>
            <a:off x="1571511" y="3030140"/>
            <a:ext cx="1797690" cy="122929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C19C63-7015-A34C-A24E-F405A3AF05F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7" t="1627" r="4475" b="1007"/>
          <a:stretch/>
        </p:blipFill>
        <p:spPr>
          <a:xfrm>
            <a:off x="3434247" y="368036"/>
            <a:ext cx="2772697" cy="283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4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검은색, 노란색, 컴퓨터, 빨간색이(가) 표시된 사진&#10;&#10;자동 생성된 설명">
            <a:extLst>
              <a:ext uri="{FF2B5EF4-FFF2-40B4-BE49-F238E27FC236}">
                <a16:creationId xmlns:a16="http://schemas.microsoft.com/office/drawing/2014/main" id="{2CAB2FAB-3C80-450E-A31E-B876618F5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832" y="1479832"/>
            <a:ext cx="3898336" cy="389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0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AC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9E6A273-9542-462A-B8DB-C4BD1B0CF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74" y="1792109"/>
            <a:ext cx="9333252" cy="32737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267E78-A980-4826-BD21-8D58CD266298}"/>
              </a:ext>
            </a:extLst>
          </p:cNvPr>
          <p:cNvSpPr/>
          <p:nvPr/>
        </p:nvSpPr>
        <p:spPr>
          <a:xfrm>
            <a:off x="7221894" y="4108871"/>
            <a:ext cx="4516016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F87AC4-D297-4F76-A099-6F729B226933}"/>
              </a:ext>
            </a:extLst>
          </p:cNvPr>
          <p:cNvSpPr/>
          <p:nvPr/>
        </p:nvSpPr>
        <p:spPr>
          <a:xfrm>
            <a:off x="9722498" y="3101165"/>
            <a:ext cx="2469502" cy="1651518"/>
          </a:xfrm>
          <a:prstGeom prst="rect">
            <a:avLst/>
          </a:prstGeom>
          <a:solidFill>
            <a:srgbClr val="45AC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49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2E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jango 이미지 검색결과">
            <a:extLst>
              <a:ext uri="{FF2B5EF4-FFF2-40B4-BE49-F238E27FC236}">
                <a16:creationId xmlns:a16="http://schemas.microsoft.com/office/drawing/2014/main" id="{664E6A4A-625C-442F-AA72-B97F556C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18" y="508518"/>
            <a:ext cx="5840963" cy="584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71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그리기, 의자이(가) 표시된 사진&#10;&#10;자동 생성된 설명">
            <a:extLst>
              <a:ext uri="{FF2B5EF4-FFF2-40B4-BE49-F238E27FC236}">
                <a16:creationId xmlns:a16="http://schemas.microsoft.com/office/drawing/2014/main" id="{2D1BD117-1CFD-49FA-B3E3-E92D5520E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769" y="1406769"/>
            <a:ext cx="4044462" cy="40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1AB863B-C36B-41D3-8EFE-9BFD75B6B8FF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2D6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CBCE3BF-5EAA-4462-A95E-F84C13A52944}"/>
              </a:ext>
            </a:extLst>
          </p:cNvPr>
          <p:cNvSpPr/>
          <p:nvPr/>
        </p:nvSpPr>
        <p:spPr>
          <a:xfrm>
            <a:off x="6095999" y="0"/>
            <a:ext cx="6096000" cy="6858000"/>
          </a:xfrm>
          <a:prstGeom prst="rect">
            <a:avLst/>
          </a:prstGeom>
          <a:solidFill>
            <a:srgbClr val="2DD1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AFD58-B5E4-4001-B5F3-8FD8111FF441}"/>
              </a:ext>
            </a:extLst>
          </p:cNvPr>
          <p:cNvSpPr txBox="1"/>
          <p:nvPr/>
        </p:nvSpPr>
        <p:spPr>
          <a:xfrm>
            <a:off x="6898510" y="2578999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615B9-8334-4632-AD63-95442D339FA0}"/>
              </a:ext>
            </a:extLst>
          </p:cNvPr>
          <p:cNvSpPr txBox="1"/>
          <p:nvPr/>
        </p:nvSpPr>
        <p:spPr>
          <a:xfrm>
            <a:off x="1886672" y="2497976"/>
            <a:ext cx="375019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50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CISC</a:t>
            </a:r>
            <a:endParaRPr lang="ko-KR" altLang="en-US" sz="1150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623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BBF2437-4097-4DA6-BB35-3E8BE0E8B9D3}"/>
              </a:ext>
            </a:extLst>
          </p:cNvPr>
          <p:cNvSpPr/>
          <p:nvPr/>
        </p:nvSpPr>
        <p:spPr>
          <a:xfrm>
            <a:off x="371436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940B-D2BD-4F7C-A782-106FD17523A7}"/>
              </a:ext>
            </a:extLst>
          </p:cNvPr>
          <p:cNvSpPr/>
          <p:nvPr/>
        </p:nvSpPr>
        <p:spPr>
          <a:xfrm>
            <a:off x="3714361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7FF276-A670-4A1E-94C3-6357F96671F5}"/>
              </a:ext>
            </a:extLst>
          </p:cNvPr>
          <p:cNvSpPr/>
          <p:nvPr/>
        </p:nvSpPr>
        <p:spPr>
          <a:xfrm>
            <a:off x="3714361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72D837-1097-4AD0-B592-55469BA3346D}"/>
              </a:ext>
            </a:extLst>
          </p:cNvPr>
          <p:cNvSpPr/>
          <p:nvPr/>
        </p:nvSpPr>
        <p:spPr>
          <a:xfrm>
            <a:off x="371436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F9409-9EE4-44F7-8356-401D5F0DD77E}"/>
              </a:ext>
            </a:extLst>
          </p:cNvPr>
          <p:cNvSpPr/>
          <p:nvPr/>
        </p:nvSpPr>
        <p:spPr>
          <a:xfrm>
            <a:off x="4423489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15C64-D9D3-40EA-BFF3-F2F486EE9845}"/>
              </a:ext>
            </a:extLst>
          </p:cNvPr>
          <p:cNvSpPr/>
          <p:nvPr/>
        </p:nvSpPr>
        <p:spPr>
          <a:xfrm>
            <a:off x="5104627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F281BE-91E5-4F5A-AEB8-771CE514901A}"/>
              </a:ext>
            </a:extLst>
          </p:cNvPr>
          <p:cNvSpPr/>
          <p:nvPr/>
        </p:nvSpPr>
        <p:spPr>
          <a:xfrm>
            <a:off x="5344105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A9C087-93C4-4345-B697-B514A984FA61}"/>
              </a:ext>
            </a:extLst>
          </p:cNvPr>
          <p:cNvSpPr/>
          <p:nvPr/>
        </p:nvSpPr>
        <p:spPr>
          <a:xfrm>
            <a:off x="5344105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4F2D2F-00A4-4F38-BF9F-5290221C1E4C}"/>
              </a:ext>
            </a:extLst>
          </p:cNvPr>
          <p:cNvSpPr/>
          <p:nvPr/>
        </p:nvSpPr>
        <p:spPr>
          <a:xfrm>
            <a:off x="5344105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66B0FA-2552-4B25-849C-DEFBB93B8F05}"/>
              </a:ext>
            </a:extLst>
          </p:cNvPr>
          <p:cNvSpPr/>
          <p:nvPr/>
        </p:nvSpPr>
        <p:spPr>
          <a:xfrm>
            <a:off x="5344105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CBCC32-3DAB-4CEE-ACBA-44B484188CDF}"/>
              </a:ext>
            </a:extLst>
          </p:cNvPr>
          <p:cNvSpPr/>
          <p:nvPr/>
        </p:nvSpPr>
        <p:spPr>
          <a:xfrm>
            <a:off x="602524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5AECC-E2A5-4072-9CD3-F43D36A2B177}"/>
              </a:ext>
            </a:extLst>
          </p:cNvPr>
          <p:cNvSpPr/>
          <p:nvPr/>
        </p:nvSpPr>
        <p:spPr>
          <a:xfrm>
            <a:off x="6053233" y="2891324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83CFCF-FC50-4175-B05B-ED9815F1443C}"/>
              </a:ext>
            </a:extLst>
          </p:cNvPr>
          <p:cNvSpPr/>
          <p:nvPr/>
        </p:nvSpPr>
        <p:spPr>
          <a:xfrm>
            <a:off x="602524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1C8829-14D2-4DB8-9DD6-672D78C55F32}"/>
              </a:ext>
            </a:extLst>
          </p:cNvPr>
          <p:cNvSpPr/>
          <p:nvPr/>
        </p:nvSpPr>
        <p:spPr>
          <a:xfrm>
            <a:off x="6986293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4AE643-80AC-46FD-B33C-EBB65206B353}"/>
              </a:ext>
            </a:extLst>
          </p:cNvPr>
          <p:cNvSpPr/>
          <p:nvPr/>
        </p:nvSpPr>
        <p:spPr>
          <a:xfrm>
            <a:off x="6986293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BB8700-6C49-414A-9954-AFC2A9BAAF79}"/>
              </a:ext>
            </a:extLst>
          </p:cNvPr>
          <p:cNvSpPr/>
          <p:nvPr/>
        </p:nvSpPr>
        <p:spPr>
          <a:xfrm>
            <a:off x="6986293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BF95A7-B0BC-49E4-A4F1-D7BA9F884C18}"/>
              </a:ext>
            </a:extLst>
          </p:cNvPr>
          <p:cNvSpPr/>
          <p:nvPr/>
        </p:nvSpPr>
        <p:spPr>
          <a:xfrm>
            <a:off x="6986293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F460F1-5874-4E9F-B9F1-8B658ED85FC7}"/>
              </a:ext>
            </a:extLst>
          </p:cNvPr>
          <p:cNvSpPr/>
          <p:nvPr/>
        </p:nvSpPr>
        <p:spPr>
          <a:xfrm>
            <a:off x="7695421" y="1874285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4EC04F-F045-4BD2-AD2C-80D2823B0937}"/>
              </a:ext>
            </a:extLst>
          </p:cNvPr>
          <p:cNvSpPr/>
          <p:nvPr/>
        </p:nvSpPr>
        <p:spPr>
          <a:xfrm>
            <a:off x="8287912" y="2583413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C350BB4-213B-494A-B3EE-48234AA2A5B9}"/>
              </a:ext>
            </a:extLst>
          </p:cNvPr>
          <p:cNvSpPr/>
          <p:nvPr/>
        </p:nvSpPr>
        <p:spPr>
          <a:xfrm>
            <a:off x="7641768" y="2937977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D37F7F9-27D5-4923-BB65-DD8030EC24AC}"/>
              </a:ext>
            </a:extLst>
          </p:cNvPr>
          <p:cNvSpPr/>
          <p:nvPr/>
        </p:nvSpPr>
        <p:spPr>
          <a:xfrm>
            <a:off x="8287912" y="3292541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662D20-3232-473B-9E6A-5443611768FD}"/>
              </a:ext>
            </a:extLst>
          </p:cNvPr>
          <p:cNvSpPr/>
          <p:nvPr/>
        </p:nvSpPr>
        <p:spPr>
          <a:xfrm>
            <a:off x="7695421" y="4001669"/>
            <a:ext cx="709128" cy="709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8267E-F591-493F-A909-96D2F4D9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5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Macintosh PowerPoint</Application>
  <PresentationFormat>와이드스크린</PresentationFormat>
  <Paragraphs>29</Paragraphs>
  <Slides>28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나눔스퀘어_ac ExtraBold</vt:lpstr>
      <vt:lpstr>맑은 고딕</vt:lpstr>
      <vt:lpstr>여기어때 잘난체 OTF</vt:lpstr>
      <vt:lpstr>Arial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고언약(Eonyak Ko)/회원플랫폼개발팀/11ST</cp:lastModifiedBy>
  <cp:revision>11</cp:revision>
  <dcterms:created xsi:type="dcterms:W3CDTF">2020-09-02T12:45:56Z</dcterms:created>
  <dcterms:modified xsi:type="dcterms:W3CDTF">2021-03-24T09:21:53Z</dcterms:modified>
</cp:coreProperties>
</file>