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0FA6-5704-EB44-AB03-C1C3C245D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040832-43BC-CF44-B0C6-A749435CB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710E5-7E17-7F42-911C-51237AB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A4CE1-9155-DA42-B8A5-25F1469E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5E32-3FC6-8345-AFC5-E6C721FC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47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C2349-BB78-2348-8994-E89D590C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90417-5DA6-3140-8DE8-823B6A08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3AC2A-3AF2-AB40-852B-C12D6295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87B0-7C02-1842-A342-EBED15F3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28C4-8CE3-BD4B-82D2-C2FA1BF6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55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AF647-22C4-B04E-8D8D-E3A592F86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B08A0-BA2F-3A47-9729-4D9DE4893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CFE61-6C82-4E4E-97CB-F96D0FCE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E1347-3900-6F45-A1D8-AFEF4F70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7D09F-EDF6-044A-BD44-A9468B17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3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EF404-C3FA-434D-BE4A-B807F3F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68D62-9CDE-6D48-89D9-02774C67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C69C5-86D6-E149-A416-F6B941B8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0D807-F7A7-594D-B7DB-73CB0D9F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4C40-2888-5040-9100-BBD318AD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409F1-02D8-1649-9032-EB01EC5F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61181-CA11-6548-846D-377176C3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6351B-A783-F34D-99CF-3E0EDA16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AFED8-B631-9347-8C9C-73D98780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368D3-7719-7441-9647-5E3D498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175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81F6A-E646-824F-B6B8-255F2636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EDCE-FAE9-8D49-A28D-591DE90A7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A9020-AE77-DC44-8CD2-F829FCE0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49255-A56A-504F-A693-DD24FD2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450D5-4232-6540-AF17-4F8675C9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FB1BE-1546-C748-B77F-933961B6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34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7EC23-78AE-3F4D-8E2A-1B2E24F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5E1AC-7257-2F45-B398-DB788470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F57A3-CB99-1F40-B416-58CBE244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AFC6C-678E-944B-9FF0-051648B75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03414C-A6EF-C84A-BAAB-C5B0377D4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1A2C6B-7766-0D4F-9D34-0E70734E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7034E1-0212-F142-BF28-0DE2C56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CCAADC-C41A-8846-9B39-79D889A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25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F1CD8-A470-7241-B9F1-D1EA0E04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A77A2-AD65-174B-AF00-85A4B728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D0392-0196-6844-B538-5321711C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D566B-4A89-E14B-971B-301EE36E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7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955357-69D5-1A4B-A06D-AF1DA0D8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7F546-BC64-1C4B-8F18-DC337A86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A79D5-051D-574F-8E01-B3C91631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03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2C7A7-8396-5E4E-8EDE-E4991061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A5AD9-CF93-9C41-8864-C648FBFC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3E707-0410-0248-BF45-CFD71DABC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A594E-7613-994C-8FDA-3AA85CAA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3D593-1B10-6B4B-BCBF-CD6272D6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A2170-22AB-5C4D-B77B-70CD8BAE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AEA67-0B00-A844-8470-F51C3B9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64CA2-857C-E44E-9631-5177DC63A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347EC-17D3-2C42-8BF5-DDFA0BCF1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6129B-1DB7-444E-8420-B2C818C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1F7A0-F25B-B440-AEAB-D60E37D1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E8B23-3EDC-6E49-987A-1E17BB55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177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B9A612-948E-7248-982E-0B73784D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79EB-838B-BA4B-A8C8-58B03CA5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52E4B-C852-B545-B8AC-410D19F32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8440D-0B75-2F4C-B854-42299306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03089-FF9D-4841-AECE-974F7D4D4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009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C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83A782-9E51-5B41-B873-D2D02C75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28" y="1888038"/>
            <a:ext cx="2714344" cy="285645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1DF575C-FF04-9447-AA5F-4BA2E32EC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88"/>
          <a:stretch/>
        </p:blipFill>
        <p:spPr>
          <a:xfrm>
            <a:off x="4019267" y="4738404"/>
            <a:ext cx="4258153" cy="4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80B55-A829-4D48-8B1A-CD0F398A3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81B32-B7BD-D141-985C-CF4335264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3ACE33C-E364-0B41-AA22-1260E67A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1068388"/>
            <a:ext cx="10311366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3</cp:revision>
  <dcterms:created xsi:type="dcterms:W3CDTF">2021-03-19T11:13:46Z</dcterms:created>
  <dcterms:modified xsi:type="dcterms:W3CDTF">2021-03-20T02:31:34Z</dcterms:modified>
</cp:coreProperties>
</file>