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B73CF-EC03-B08D-0226-04D529FEC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131824-6587-6BD9-2F1C-0F3C66D1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5AF8F-9E1F-0C01-6279-25C5977F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DF2-6120-1247-BA5F-FD00B2D76415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F2396-3D9A-3DE1-D98D-1E4C925D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E0AA15-A0A3-FB2E-18CB-BB57B460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5182-403E-3247-A112-3A8FA05C8B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520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93500-FA61-56C2-1254-CFC1BD11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DD8053-DC29-4860-F643-61F583E9D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F53C1-8724-066F-E062-59C436FBB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DF2-6120-1247-BA5F-FD00B2D76415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52F33-CF36-CE12-600A-3A5AB23B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84513-5B53-324F-ADCC-B46A8C9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5182-403E-3247-A112-3A8FA05C8B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404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0AFE10-55FE-F362-8AB1-BBC79372A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086CCF-88CE-9DB7-C3A3-00FB6D570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F358A-CECF-49F0-DE7A-606669F3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DF2-6120-1247-BA5F-FD00B2D76415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C73D1-AA1A-8564-C95C-0ED9687C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B44E6-3933-A46E-A6EE-7F3F0BC7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5182-403E-3247-A112-3A8FA05C8B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2073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4757D-C4C6-06E2-CAF9-2977FD7E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5CE8D-5B7F-1BBD-E7CD-0EF8E5361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99DB56-B538-1516-D1E3-F8D8798D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DF2-6120-1247-BA5F-FD00B2D76415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FCF2B-C4C1-20F5-3F17-5D22B885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B511CD-745B-975D-3CA8-BD592D96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5182-403E-3247-A112-3A8FA05C8B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904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E5465-7523-557F-EF22-398DC76B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8E064-D3D3-DBBA-8EBF-68C739BA3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F81779-77F6-34CE-1586-B2C8C9EB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DF2-6120-1247-BA5F-FD00B2D76415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CE110-502B-80C5-63C7-47072AB7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7253F-C4F2-E505-EE28-31336AF7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5182-403E-3247-A112-3A8FA05C8B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368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15FC6-4411-B884-D19D-86B90B3D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E6456-03AB-BB3E-45A8-F48E1A138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6613DB-A11A-FA6B-B86E-E3E9C3642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7BDEEB-0151-4ED1-7CAD-EF387FAC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DF2-6120-1247-BA5F-FD00B2D76415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56005-169F-77F2-D174-970D6596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272AB-8AC8-6882-98F9-7BAA8B39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5182-403E-3247-A112-3A8FA05C8B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60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7AE91-5A58-1357-8ABA-048FE11B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2017C-72CC-2D4A-3B35-724A2AE9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A50DA3-6036-943B-2498-78F95D15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C63ED3-92F5-E49C-ED3F-35719D8E0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949395D-AD89-6831-4236-2D019E701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9A6526-117E-1E8F-E092-1FBB53E8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DF2-6120-1247-BA5F-FD00B2D76415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D82D82-BFD8-BCB2-5E1D-A13A143D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B98B79-323A-3A0A-50A9-1E489504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5182-403E-3247-A112-3A8FA05C8B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850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EACC4-BB3A-CD82-7AA7-57B6A4B52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33D84D-C935-947D-AF67-AB2847E3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DF2-6120-1247-BA5F-FD00B2D76415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7B4B61-A811-860B-9282-AD486F06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5F525F-B475-ED6D-BF9B-6430177C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5182-403E-3247-A112-3A8FA05C8B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22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5A16B0-D5A3-4F05-D330-5772F0BAE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DF2-6120-1247-BA5F-FD00B2D76415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204431-7EE9-0CC5-5268-6C91788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1C6FB6-287A-DF28-09EB-389D1862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5182-403E-3247-A112-3A8FA05C8B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34A94-5615-E3CD-B7CA-17B83197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48723F-2581-0040-3E50-F8A0D758D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22965E-8127-85C2-A3C3-3CE301C1D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8B4B47-6286-2619-6D4B-0E01AB18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DF2-6120-1247-BA5F-FD00B2D76415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AB1472-7AA8-B208-5F53-784AD9179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DDBD2-C6E0-C578-0059-9140AB14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5182-403E-3247-A112-3A8FA05C8B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043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7D883-C949-E436-2511-601C8245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F69E8F-0B2E-A536-174D-D6950974D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B3A021-AF27-B71F-2EBD-581A4CF5E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0B0C8B-BBFE-DAC6-19D5-412D9F17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9DF2-6120-1247-BA5F-FD00B2D76415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63395-C885-B039-9AF7-02A9AFC3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A3367-FC81-7D69-29FE-ED7C73C6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25182-403E-3247-A112-3A8FA05C8B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266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393A314-B197-66CC-DBEA-8AEE00471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3AED4C-C20B-6FEB-38A4-2B000431E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23B12-E7A3-6F22-1375-10F5DC7AF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DE9DF2-6120-1247-BA5F-FD00B2D76415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9EF12A-D8D4-9681-8263-A64C51381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56A0AA-B86F-8F52-598B-63191E63B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425182-403E-3247-A112-3A8FA05C8B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031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700534-CE82-C476-AE08-D5B07360A9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050" name="Picture 2" descr="JetBrains AI | Intelligent Coding Assistance, AI Solutions, and More">
            <a:extLst>
              <a:ext uri="{FF2B5EF4-FFF2-40B4-BE49-F238E27FC236}">
                <a16:creationId xmlns:a16="http://schemas.microsoft.com/office/drawing/2014/main" id="{82A6DA33-3B48-3BF9-0626-FB952843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638" y="882478"/>
            <a:ext cx="6790724" cy="50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55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D0487E-3955-FE50-7A88-2745807AB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573"/>
            <a:ext cx="12225035" cy="48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2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B703227-A985-024E-FDD9-01EB6704A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89" y="-3109942"/>
            <a:ext cx="10668000" cy="1075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0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96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87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363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129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고언약</dc:creator>
  <cp:lastModifiedBy>고언약</cp:lastModifiedBy>
  <cp:revision>7</cp:revision>
  <dcterms:created xsi:type="dcterms:W3CDTF">2025-10-04T05:01:29Z</dcterms:created>
  <dcterms:modified xsi:type="dcterms:W3CDTF">2025-10-04T05:34:23Z</dcterms:modified>
</cp:coreProperties>
</file>