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87F3A-61F2-A34D-A52A-132E79C89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2E1D6-0E8A-A948-B1B0-F164E01C5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3C793A-AAE4-FF48-8368-DDC3C26D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CECEF-2261-8244-8657-56F13D0C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CE140-9D25-EA42-B572-ABBCA87A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50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63613-A9FA-AF4D-B7B5-594BBA02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DF555-A7AB-EB4E-91B3-06397A9FA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B9125-BD9C-1C4C-ADCC-36FBDBEB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3B5ABD-5E24-A946-B3A4-DA576D53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008B0E-350B-954A-9EEB-DEA8D9F2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6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AF048-9B26-5C4A-8E16-E13301C0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4C7D4B-D205-1B41-BDB4-418D75683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FE239-ED79-DD4E-B95F-F9A1684F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1B847F-8D17-7443-8C5F-CB5CEDD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DF6C7-F162-2C40-98A8-CC90D00E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67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1AB9B-8A0E-9C44-9B86-B90A60691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B1913-E568-BD48-AA8A-06C174E26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9A760-0F73-B849-A159-CB0F2044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0768-C647-8A47-98B6-70738B99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A44B3B-E06E-294D-948C-7E5C102C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843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AF8F3-5267-8047-9BD6-EBDC427F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88154-7D48-D545-885F-9DD6C3143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1EC3A-58C1-A04E-89B9-71E72D5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38E81D-4E8F-2A4D-9142-CD3EEB56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1AA62-5DC7-844D-AB3C-91499BBD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88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74C91-51B5-7948-A76F-82D4B351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0B05-76B5-F840-BE89-ACB9D081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D14F1C-F838-D547-A67E-BDBC4220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72C809-23F3-9245-8D73-38FC1963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81B4E-8B3B-CC4D-A774-CDDAF1DE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AC74B-68C9-8F4E-B517-96B1F193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1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C2462-E930-D746-88BF-B0115025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2958E-8E24-3E4C-B973-8C2391B0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1A68FD-AD33-944E-ADA5-CD71C00F9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F205E5-C095-2144-8281-D73ED4B11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7A909B-B0DB-5742-883A-2F8A8A82B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495735-6E35-434E-B006-9A6AD0A7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2D03B0-EA6E-8543-97E4-77FD791B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D09649-B41E-E54F-A0FD-A650B2D0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146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6ACE4-8929-964A-8EE2-930D7140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861B15-6EEA-044C-A8B4-B3CDBEFE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FB1120-2D67-FE49-B7D7-DB72D121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B0CCF-9356-684F-BDF9-B3340909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83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4A465C-FB95-C849-B305-3B0C0360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0DC8C6-D10B-0945-998C-27EC1BCB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60172-94F2-8049-A7C6-C6EDE8B88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839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49F06-5034-8945-A0DC-29E032F32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CD017-06BE-F942-81AC-E70FBEF9E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5E207-F461-7942-A73A-12308CDD4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B417B2-FEC8-2C47-99AC-E70E4857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E715B-57A7-4346-97B6-A9932F59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7F62F8-EB3C-BA4B-9232-D290C85D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73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51F93-7649-1F48-AD31-4D83F065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01ECE9-8375-E546-A9F6-F576F0D90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E2CDF-D5D6-2E48-AE0C-1878CC84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522826-7593-2746-8962-373DE401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16D79-29B5-8744-876F-8473B77C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5347B1-B295-1144-AA5F-D8036C05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48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72E271-B54C-064C-97BD-D301760A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CE278-1C7F-D446-8D13-1A08001F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8DF49-31A5-464E-939C-9D3587524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E827-AA0B-7D48-8B26-4B048BA0BAB8}" type="datetimeFigureOut">
              <a:rPr kumimoji="1" lang="ko-KR" altLang="en-US" smtClean="0"/>
              <a:t>2022. 1. 2.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96C73-D142-144F-BA6F-B07381A6F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50033-96A7-2E48-8DF1-E0833447A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49A61-150B-A549-B8AB-57D908BB6C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095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272426DA-DC94-6949-A72D-28FDD3714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7DC01-B921-7A45-93EF-B9C70065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37" y="1270378"/>
            <a:ext cx="5292863" cy="5587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5E6DE6-362F-904D-84CF-20E7679EF236}"/>
              </a:ext>
            </a:extLst>
          </p:cNvPr>
          <p:cNvSpPr txBox="1"/>
          <p:nvPr/>
        </p:nvSpPr>
        <p:spPr>
          <a:xfrm>
            <a:off x="5018993" y="2074783"/>
            <a:ext cx="654693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모두를 위한 </a:t>
            </a:r>
            <a:r>
              <a:rPr lang="en-US" altLang="ko-KR" sz="54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ML</a:t>
            </a:r>
            <a:r>
              <a:rPr lang="en-US" altLang="ko-KR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</a:p>
          <a:p>
            <a:r>
              <a:rPr lang="en-US" altLang="ko-KR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Data ML Service</a:t>
            </a:r>
            <a:r>
              <a:rPr lang="ko-KR" altLang="en-US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r>
              <a:rPr lang="en-US" altLang="ko-KR" sz="2800" b="1">
                <a:latin typeface="Noto Sans KR" panose="020B0500000000000000" pitchFamily="34" charset="-128"/>
                <a:ea typeface="Noto Sans KR" panose="020B0500000000000000" pitchFamily="34" charset="-128"/>
              </a:rPr>
              <a:t>Platform</a:t>
            </a:r>
            <a:endParaRPr kumimoji="1" lang="ko-KR" altLang="en-US" sz="28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36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764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2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1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Macintosh PowerPoint</Application>
  <PresentationFormat>와이드스크린</PresentationFormat>
  <Paragraphs>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3</cp:revision>
  <dcterms:created xsi:type="dcterms:W3CDTF">2022-01-02T07:57:28Z</dcterms:created>
  <dcterms:modified xsi:type="dcterms:W3CDTF">2022-01-02T08:19:26Z</dcterms:modified>
</cp:coreProperties>
</file>