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70FA6-5704-EB44-AB03-C1C3C245D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040832-43BC-CF44-B0C6-A749435CB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D710E5-7E17-7F42-911C-51237ABF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84E9-5332-7C4C-AE55-CB506A24B49C}" type="datetimeFigureOut">
              <a:rPr kumimoji="1" lang="ko-KR" altLang="en-US" smtClean="0"/>
              <a:t>2021. 3. 19.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A4CE1-9155-DA42-B8A5-25F1469E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765E32-3FC6-8345-AFC5-E6C721FC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5082-E785-7242-AA93-C9B7985249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447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C2349-BB78-2348-8994-E89D590C8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E90417-5DA6-3140-8DE8-823B6A088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3AC2A-3AF2-AB40-852B-C12D6295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84E9-5332-7C4C-AE55-CB506A24B49C}" type="datetimeFigureOut">
              <a:rPr kumimoji="1" lang="ko-KR" altLang="en-US" smtClean="0"/>
              <a:t>2021. 3. 19.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387B0-7C02-1842-A342-EBED15F3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1B28C4-8CE3-BD4B-82D2-C2FA1BF6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5082-E785-7242-AA93-C9B7985249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551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1AF647-22C4-B04E-8D8D-E3A592F86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AB08A0-BA2F-3A47-9729-4D9DE4893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CFE61-6C82-4E4E-97CB-F96D0FCE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84E9-5332-7C4C-AE55-CB506A24B49C}" type="datetimeFigureOut">
              <a:rPr kumimoji="1" lang="ko-KR" altLang="en-US" smtClean="0"/>
              <a:t>2021. 3. 19.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E1347-3900-6F45-A1D8-AFEF4F70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7D09F-EDF6-044A-BD44-A9468B17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5082-E785-7242-AA93-C9B7985249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331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EF404-C3FA-434D-BE4A-B807F3F2A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68D62-9CDE-6D48-89D9-02774C673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C69C5-86D6-E149-A416-F6B941B8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84E9-5332-7C4C-AE55-CB506A24B49C}" type="datetimeFigureOut">
              <a:rPr kumimoji="1" lang="ko-KR" altLang="en-US" smtClean="0"/>
              <a:t>2021. 3. 19.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80D807-F7A7-594D-B7DB-73CB0D9F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84C40-2888-5040-9100-BBD318AD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5082-E785-7242-AA93-C9B7985249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682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409F1-02D8-1649-9032-EB01EC5F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D61181-CA11-6548-846D-377176C35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66351B-A783-F34D-99CF-3E0EDA16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84E9-5332-7C4C-AE55-CB506A24B49C}" type="datetimeFigureOut">
              <a:rPr kumimoji="1" lang="ko-KR" altLang="en-US" smtClean="0"/>
              <a:t>2021. 3. 19.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AAFED8-B631-9347-8C9C-73D98780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D368D3-7719-7441-9647-5E3D498A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5082-E785-7242-AA93-C9B7985249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175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81F6A-E646-824F-B6B8-255F2636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2EDCE-FAE9-8D49-A28D-591DE90A7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5A9020-AE77-DC44-8CD2-F829FCE00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D49255-A56A-504F-A693-DD24FD2B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84E9-5332-7C4C-AE55-CB506A24B49C}" type="datetimeFigureOut">
              <a:rPr kumimoji="1" lang="ko-KR" altLang="en-US" smtClean="0"/>
              <a:t>2021. 3. 19.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5450D5-4232-6540-AF17-4F8675C9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FFB1BE-1546-C748-B77F-933961B6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5082-E785-7242-AA93-C9B7985249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134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7EC23-78AE-3F4D-8E2A-1B2E24F7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95E1AC-7257-2F45-B398-DB788470E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0F57A3-CB99-1F40-B416-58CBE244E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6AFC6C-678E-944B-9FF0-051648B75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03414C-A6EF-C84A-BAAB-C5B0377D4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1A2C6B-7766-0D4F-9D34-0E70734E3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84E9-5332-7C4C-AE55-CB506A24B49C}" type="datetimeFigureOut">
              <a:rPr kumimoji="1" lang="ko-KR" altLang="en-US" smtClean="0"/>
              <a:t>2021. 3. 19.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7034E1-0212-F142-BF28-0DE2C560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CCAADC-C41A-8846-9B39-79D889AA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5082-E785-7242-AA93-C9B7985249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6256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F1CD8-A470-7241-B9F1-D1EA0E04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4A77A2-AD65-174B-AF00-85A4B728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84E9-5332-7C4C-AE55-CB506A24B49C}" type="datetimeFigureOut">
              <a:rPr kumimoji="1" lang="ko-KR" altLang="en-US" smtClean="0"/>
              <a:t>2021. 3. 19.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BD0392-0196-6844-B538-5321711C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3D566B-4A89-E14B-971B-301EE36E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5082-E785-7242-AA93-C9B7985249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674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955357-69D5-1A4B-A06D-AF1DA0D82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84E9-5332-7C4C-AE55-CB506A24B49C}" type="datetimeFigureOut">
              <a:rPr kumimoji="1" lang="ko-KR" altLang="en-US" smtClean="0"/>
              <a:t>2021. 3. 19.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37F546-BC64-1C4B-8F18-DC337A86A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7A79D5-051D-574F-8E01-B3C91631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5082-E785-7242-AA93-C9B7985249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803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2C7A7-8396-5E4E-8EDE-E49910610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A5AD9-CF93-9C41-8864-C648FBFC1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93E707-0410-0248-BF45-CFD71DABC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0A594E-7613-994C-8FDA-3AA85CAA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84E9-5332-7C4C-AE55-CB506A24B49C}" type="datetimeFigureOut">
              <a:rPr kumimoji="1" lang="ko-KR" altLang="en-US" smtClean="0"/>
              <a:t>2021. 3. 19.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B3D593-1B10-6B4B-BCBF-CD6272D6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AA2170-22AB-5C4D-B77B-70CD8BAE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5082-E785-7242-AA93-C9B7985249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953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AEA67-0B00-A844-8470-F51C3B93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564CA2-857C-E44E-9631-5177DC63A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347EC-17D3-2C42-8BF5-DDFA0BCF1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6129B-1DB7-444E-8420-B2C818CB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84E9-5332-7C4C-AE55-CB506A24B49C}" type="datetimeFigureOut">
              <a:rPr kumimoji="1" lang="ko-KR" altLang="en-US" smtClean="0"/>
              <a:t>2021. 3. 19.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A1F7A0-F25B-B440-AEAB-D60E37D1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DE8B23-3EDC-6E49-987A-1E17BB55B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15082-E785-7242-AA93-C9B7985249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177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B9A612-948E-7248-982E-0B73784D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0779EB-838B-BA4B-A8C8-58B03CA56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652E4B-C852-B545-B8AC-410D19F32B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384E9-5332-7C4C-AE55-CB506A24B49C}" type="datetimeFigureOut">
              <a:rPr kumimoji="1" lang="ko-KR" altLang="en-US" smtClean="0"/>
              <a:t>2021. 3. 19.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8440D-0B75-2F4C-B854-422993069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503089-FF9D-4841-AECE-974F7D4D4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15082-E785-7242-AA93-C9B7985249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009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80B55-A829-4D48-8B1A-CD0F398A3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981B32-B7BD-D141-985C-CF43352644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63ACE33C-E364-0B41-AA22-1260E67AA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07" y="1068388"/>
            <a:ext cx="10311366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1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1</cp:revision>
  <dcterms:created xsi:type="dcterms:W3CDTF">2021-03-19T11:13:46Z</dcterms:created>
  <dcterms:modified xsi:type="dcterms:W3CDTF">2021-03-19T11:22:28Z</dcterms:modified>
</cp:coreProperties>
</file>