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62"/>
  </p:normalViewPr>
  <p:slideViewPr>
    <p:cSldViewPr snapToGrid="0" snapToObjects="1">
      <p:cViewPr>
        <p:scale>
          <a:sx n="161" d="100"/>
          <a:sy n="161" d="100"/>
        </p:scale>
        <p:origin x="440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556D8-22CE-8440-949B-AC9FA3256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936B4A-745B-CB47-8845-260B12B59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5307E-CCBA-8F4C-9AEB-2F97213C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B42C2-B3BF-554D-B4EF-CDD1B6C0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E6466-9823-6A46-ADBC-77449B0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844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847CE-68BC-D446-8FE5-12E3A36D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13ED8-7A70-B44C-B52A-A023C06A6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55FA0-2C3B-0C4F-8225-EF9AA5A1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23DB0-3D97-CB46-A27A-A2EE5ABC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AA50F-03E5-FA45-B5A6-794C7D55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37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ECC020-04DA-AA44-8E83-A2B407C9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94DB8-D30E-E44D-97F3-2F9E1955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2FDC8-5C62-064E-B8E3-225212B7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597FE-3F76-BE47-A179-8A0A2753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DCCC7-E587-854D-A65D-805FFF4C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19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1CF97-1C9A-6143-A537-CF6A6DED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6B31C-DF81-EB48-BEB6-F2E5A65D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0A753-915D-7D40-B3F4-9729368F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22DE6-A3BF-4A4F-A13B-7EA44DF9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31FB6-B264-834A-8608-D90B02AF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90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1C8E3-F2AF-EC49-86BE-AE9500D8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14455-C0A2-434A-9E1F-7A416078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1041D-86F8-EE45-ADFD-49BFADCD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DDAAF-AB3C-4347-AF0D-62F1EDAA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125E8-CC0E-4B4C-9FCF-6C490CF5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44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35816-6536-454A-B87A-28639ED9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5E44F-60EA-6843-AAC2-7E2781F99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6D431-5238-9F42-B3FA-5117B65B3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2FBF8-49B9-0241-BDCA-29C56CE3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D7B06-80A3-D94F-9075-FA930D76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E112C-9EA5-944B-B7BF-F5B5292E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895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B713-4329-BA43-AA77-9420974E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804DF-E8B1-B94E-9106-38A80B7A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B399D0-98C8-774F-9A7A-9DCD93B6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AE1C0-D990-764F-8631-EF1FF6308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0377FB-B3F7-4D4B-993B-747C0D939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4DFFCC-F53F-114A-9F83-BB3BE7CB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BCE96C-24EB-764B-8802-38FFF2B4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86D3A4-9299-2946-A8F6-2599E10E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5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A12A8-072B-9440-90DD-9C65CB6E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C884C-7113-AC4E-8EBF-683B5C5D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DF40A9-BCB2-B14B-9BE9-7E8175D4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4CA3E8-DA44-0745-B6A5-D0CCDB2A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2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8E67F1-4263-574A-A45B-4D34FC9B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632AB2-5286-854F-AD8D-4BA7A01A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F9F6A-B2C0-AB49-875C-674F2767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87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320FE-0CEA-9440-A693-D36BF26B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A2567-DED5-0F44-8064-A80B667CB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F6197-2401-FE4A-8C0F-8E0AD04FD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D449B-B1ED-BA4D-A67C-274A0BB8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16D30-10FE-A043-9B76-57062BC9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CD6E8-438C-4648-AA5C-3FF530C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69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7B93F-614C-D343-8BE1-61EC14F9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15E33F-CC8B-DC46-989D-1AE0B51ED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8B47C-F5F5-154E-A340-8211DFC68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40F95-DF45-DA4F-B2DA-191D124E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B7EC92-3B0E-B443-A75D-A948C18B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4790C-F3EC-1644-AF7F-6344F2A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44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85A891-6799-AE48-A918-301D1FA6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04106-E923-7042-A300-1D77B970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CEA74-353E-EC4A-A1CC-55B5CAA18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9472-46C3-CE46-B864-00F2A9EF2783}" type="datetimeFigureOut">
              <a:rPr kumimoji="1" lang="ko-KR" altLang="en-US" smtClean="0"/>
              <a:t>2021. 3. 18.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D24F3-BC94-9D4A-A490-2C0A2B1AC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476AE-C92E-AF4D-A9F5-00F3E32EB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9CAC5-9AB6-FF40-9625-48F3BFA475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26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23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AFFBAEB-3D31-E042-8727-7EF0BAE7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237" y="2253256"/>
            <a:ext cx="4385525" cy="23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6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67F363-4DC0-AA4D-8CA6-D6FD9966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03" y="2311175"/>
            <a:ext cx="8478593" cy="223564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6AE5893-5DD9-FA44-90E7-5D4153A90272}"/>
              </a:ext>
            </a:extLst>
          </p:cNvPr>
          <p:cNvSpPr/>
          <p:nvPr/>
        </p:nvSpPr>
        <p:spPr>
          <a:xfrm>
            <a:off x="1856703" y="2311175"/>
            <a:ext cx="8478593" cy="80682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B2E98D-EEDB-F44B-86D0-4644DD932348}"/>
              </a:ext>
            </a:extLst>
          </p:cNvPr>
          <p:cNvSpPr/>
          <p:nvPr/>
        </p:nvSpPr>
        <p:spPr>
          <a:xfrm>
            <a:off x="5884433" y="2391857"/>
            <a:ext cx="4450863" cy="15770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4A1303-8C58-3541-8A8C-A3F3283E846D}"/>
              </a:ext>
            </a:extLst>
          </p:cNvPr>
          <p:cNvSpPr/>
          <p:nvPr/>
        </p:nvSpPr>
        <p:spPr>
          <a:xfrm>
            <a:off x="1856702" y="4466143"/>
            <a:ext cx="8478593" cy="157703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64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0</Words>
  <Application>Microsoft Macintosh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7</cp:revision>
  <dcterms:created xsi:type="dcterms:W3CDTF">2021-03-18T09:23:44Z</dcterms:created>
  <dcterms:modified xsi:type="dcterms:W3CDTF">2021-03-19T06:25:16Z</dcterms:modified>
</cp:coreProperties>
</file>