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/>
    <p:restoredTop sz="96405"/>
  </p:normalViewPr>
  <p:slideViewPr>
    <p:cSldViewPr snapToGrid="0">
      <p:cViewPr>
        <p:scale>
          <a:sx n="141" d="100"/>
          <a:sy n="141" d="100"/>
        </p:scale>
        <p:origin x="520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F746E-F062-6B6E-153B-CDE3D6C0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04773-ACB7-C34F-C3BF-49E2D7B3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F3D84-F147-546A-AED6-8AF13330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63790-60F7-1D45-DD42-F0B9DDBA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6D458-A4FE-0F30-DEAA-DB50D6C8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40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75ED-FE75-084C-D44B-F9A55072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4A105-82D7-4220-043C-3B00A7E1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ED450-6AAB-D3C4-7EE8-7EE60871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080D-5BFB-87F4-0AEA-A656DD40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B399-A5A5-6D22-2A4F-DF229FF0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CD6C0-D759-BF23-2E0D-0AED0ED4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7D0E3-404F-BF05-9DEA-18419899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81B31-799C-A207-4805-4AB9963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BE879-9E08-93FC-45EB-99C5903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34350-5FCB-5FBE-4E69-6EC1DFD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9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DB32B-47C0-0414-F443-B0D08B2B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070F1-4C49-08E9-536F-13BAF7E3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48452-34AA-46CB-24D2-16112EF4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DC7E-BE53-1E03-41BF-D5F1FD6C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A7206-7417-5118-FEFE-9F859DE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17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AAF-FB16-2FF1-D139-AD820B7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94966-54D9-60DF-8150-AE10C548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0BCDB-982B-2221-E0E3-F113C73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8F02-29D1-E5E8-EF71-2CF0CD73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FBAD3-8F41-FDC1-2DA4-824DFA8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48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2E69-EEE1-EB83-74F2-35538816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7CEF0-C213-AA7D-6A16-D27B17A67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4935D-92E7-191D-B232-E661B1E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9452E-F292-16F4-3D52-BDC5865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37D7A-D286-5DF0-F5B2-13EA28FF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D1B2C-BDBF-6B4F-4B56-048AAB5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C9BC4-BDF3-C3EB-2C30-9E7108F6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BF148-B4E9-D368-AA29-355E568B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81D21-64FC-0172-EDBA-A84AD866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B20E6-19D0-9E7E-492A-535F7676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A8E4E-C479-D9FB-EB5E-07F6D4AD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7FDE8-4538-BCA6-AD23-CE1F3F11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24D51-6F5D-00F4-1CF9-39FBCD1D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D82D5-80A6-3F4B-1A40-3D8CBEDF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4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DEC04-1FBD-6909-33CF-97098C9C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B51A0-0303-C6B7-8347-9FE5A180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B81BCF-30AA-93FD-F348-53C747A4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B9B344-5D8B-6413-C927-CA37D915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4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1B8C1-5034-9EEA-398C-DCB3C54B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847010-2031-7709-AB1B-BADF99EB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CB847-F9FC-298B-C9DE-59BD6B0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4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10DB6-EAB7-276A-F17F-893E171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1BF6C-B006-0C38-9D6E-59BB0D0C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430E0-8C81-E3D1-D871-6DAC4592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8F301-16D5-1345-F966-6F78EB2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0E218-55C7-CE42-2650-50B19D3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05964-399D-67C5-BE7D-4DDB8FFD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8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9A23-31CA-AD15-4F2F-FA2039D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E1C1-B552-AC7F-8A70-9BE4D2F1C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ED561-C352-804F-C13F-27E66BE1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FD875-8547-9F36-0D4B-2AAD2D1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0EA3B-AB22-CB92-90CF-D2BF395F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3FD07-380E-D98B-1C36-D85A7A78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9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4EF842-F9BD-56F8-8F4A-25590E33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10114-54C1-D6CB-A2BA-00156F65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8B65-4779-5146-3F17-72A247D7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A2D34-F977-215C-7F1B-79194A47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0AAD-1D83-292D-4686-AF85CD79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7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) 로그인1 -SpringSecurity &amp; JWT 개념">
            <a:extLst>
              <a:ext uri="{FF2B5EF4-FFF2-40B4-BE49-F238E27FC236}">
                <a16:creationId xmlns:a16="http://schemas.microsoft.com/office/drawing/2014/main" id="{AAEC5B43-5B45-6EA9-7C2A-553DDAC7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6" y="2019435"/>
            <a:ext cx="5201596" cy="22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0E7D7-8319-CF78-4C24-E9F5845F6A69}"/>
              </a:ext>
            </a:extLst>
          </p:cNvPr>
          <p:cNvSpPr txBox="1"/>
          <p:nvPr/>
        </p:nvSpPr>
        <p:spPr>
          <a:xfrm>
            <a:off x="2942732" y="4283581"/>
            <a:ext cx="6306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2400" b="1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WebSecurityConfigurerAdapter</a:t>
            </a:r>
            <a:r>
              <a:rPr kumimoji="1" lang="en" altLang="ko-KR" sz="24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Deprecated</a:t>
            </a:r>
            <a:endParaRPr kumimoji="1" lang="ko-KR" altLang="en-US" sz="2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5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2FA486-EFFF-6476-326E-85ED8255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0707"/>
            <a:ext cx="7772400" cy="18317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ECD35-C18B-67A1-014C-E1BAE6407C9E}"/>
              </a:ext>
            </a:extLst>
          </p:cNvPr>
          <p:cNvSpPr/>
          <p:nvPr/>
        </p:nvSpPr>
        <p:spPr>
          <a:xfrm>
            <a:off x="1879042" y="2120202"/>
            <a:ext cx="8166832" cy="545305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8C4C6-87B5-D7C9-6193-98A957BF33B7}"/>
              </a:ext>
            </a:extLst>
          </p:cNvPr>
          <p:cNvSpPr/>
          <p:nvPr/>
        </p:nvSpPr>
        <p:spPr>
          <a:xfrm>
            <a:off x="1860184" y="4160345"/>
            <a:ext cx="8166832" cy="545305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1DF8A-0ED1-75FE-73DF-BDC2718CA70D}"/>
              </a:ext>
            </a:extLst>
          </p:cNvPr>
          <p:cNvSpPr/>
          <p:nvPr/>
        </p:nvSpPr>
        <p:spPr>
          <a:xfrm>
            <a:off x="1860184" y="2120202"/>
            <a:ext cx="197216" cy="2451798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3AFDE-F093-50E6-5CE5-38AD08D1C04D}"/>
              </a:ext>
            </a:extLst>
          </p:cNvPr>
          <p:cNvSpPr/>
          <p:nvPr/>
        </p:nvSpPr>
        <p:spPr>
          <a:xfrm>
            <a:off x="9650627" y="2120202"/>
            <a:ext cx="395247" cy="2585448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A2290A7-4160-0814-D272-1C5F5096BF00}"/>
              </a:ext>
            </a:extLst>
          </p:cNvPr>
          <p:cNvCxnSpPr/>
          <p:nvPr/>
        </p:nvCxnSpPr>
        <p:spPr>
          <a:xfrm>
            <a:off x="5685183" y="3925956"/>
            <a:ext cx="2872408" cy="0"/>
          </a:xfrm>
          <a:prstGeom prst="line">
            <a:avLst/>
          </a:prstGeom>
          <a:ln w="1143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9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5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2022-12-16T08:30:59Z</dcterms:created>
  <dcterms:modified xsi:type="dcterms:W3CDTF">2022-12-17T13:33:49Z</dcterms:modified>
</cp:coreProperties>
</file>