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8D4"/>
    <a:srgbClr val="99999B"/>
    <a:srgbClr val="DDE0E7"/>
    <a:srgbClr val="DDCEBF"/>
    <a:srgbClr val="00C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9"/>
    <p:restoredTop sz="96327"/>
  </p:normalViewPr>
  <p:slideViewPr>
    <p:cSldViewPr snapToGrid="0" snapToObjects="1" showGuides="1">
      <p:cViewPr>
        <p:scale>
          <a:sx n="146" d="100"/>
          <a:sy n="146" d="100"/>
        </p:scale>
        <p:origin x="2320" y="1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3659-0432-4D49-90BF-CA0D114B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C6E39-53EB-4D43-9104-C81222C6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13C5F-CD7B-6542-A99F-F4184CB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3B2EF-79F8-2546-B9BC-F92ED4D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7069-D513-7D45-B4E5-2FB10694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40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B5A1D-A47D-4E4E-9A77-71221C59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46D30F-6A3B-7D45-87BC-00F0DEA1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BFAC8-0CEA-ED4A-8FB7-570060F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7E3C5-2B3F-334D-9063-B0F44CA7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391AB-CC33-5D41-81F9-DF850369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698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756010-0858-E945-AD5C-F74BE6D72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6C26C1-4AA3-8F4C-B5CB-463BEC8A3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BCF45-99D9-0B4E-9D08-B1963A0A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B717D-559B-E449-B3B8-83B86EE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9E1BC0-D060-7546-B394-7AA9C82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78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23E8-06E3-8240-BB28-2DF48B7D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0E88F-88C3-9E47-B4E3-72BE5792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9478-5CE8-5C45-BB7D-A27D5DEA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9DAF6-8900-EE48-AE5C-BDBCFD89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C9F3C-8BD6-974C-A76C-06B50515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421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8CF44-97ED-3842-8814-E68F45B2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36A9E-DCDE-1948-9BF0-D350D386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AEE9-06DB-2043-8EDE-AE63EBDA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1240A-907C-5C4E-AD3D-05636940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527B9-0383-7C43-9277-841C01AE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10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6BD4A-5E41-424B-9DEB-A79E169E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C8531-766B-B54C-9F57-000F1973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76973C-BDDD-F244-BE38-EFF77009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F6F26-F098-904E-A88F-3ECA4396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AA509-9460-7941-90B1-0455C4DF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D4DB0-6264-A940-978F-AEE53C3F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634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7192-471A-704F-80E5-54EE87E7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5F352-C84D-864D-B787-B0485660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3F07A-8B0E-684A-A21D-1C194AD5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4E79AC-2534-D541-B6E6-3C8DB6741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C2689D-56CE-5C42-9ADF-8C6CF86CE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85AC6B-0162-7944-A5FE-490EA144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C6E005-8B86-FD4A-9252-AE9E5E0D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C4F7AA-089E-FE48-98B7-C7F602C2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482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69D14-BB5F-AD47-A747-2F71EEF9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1D8A0-40DC-BC4C-9254-C06A8439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93100-38C9-E741-8D06-BD712249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2C2763-76ED-4347-8B98-E795F46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9A1296-352F-7645-BDFB-8B617273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1E185E-2598-B84E-8382-D1123597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58106-6978-DD43-B742-18F3E153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25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8F46C-E59B-9840-9E3D-6C059095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08E2E-2A37-734E-8FED-6BACBFA0D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2E4402-00F5-DB41-85F1-AC451AD6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40912-27CB-9641-90EE-A893BA98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1100E-0E00-8148-B2B0-8509F7B8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788847-56A9-B041-980D-3839DD5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08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A1BD4-5FFB-CA4B-9193-F3C76A30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E6199-9F59-E64C-A2FA-30F75D1B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F3C1E-8EE9-8649-BDD2-D45C5DF9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52F7D-C1A1-EE48-841D-6697E1FE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7D60EE-094F-DB4D-A9C1-79593CD2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A0DF7B-C45C-254C-B568-6BA2A8E7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92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D16362-A245-BD4A-A932-FA362BC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5EF259-CB28-814B-B7E8-C4C46116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558E4-E186-4042-B1CD-5B01E5F73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22DA-090D-214A-883C-D7827FF1F265}" type="datetimeFigureOut">
              <a:rPr kumimoji="1" lang="ko-KR" altLang="en-US" smtClean="0"/>
              <a:t>2021. 6. 5.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A3CD-35C3-6E49-A6A4-8DB3D8B80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63BF5-2215-7843-9941-36AA0971E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7C693-7BEA-8840-AF48-840128A5E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57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미국주식] 팡주(FAANG주)와 SMART주, 들어보셨나요? : 네이버 블로그">
            <a:extLst>
              <a:ext uri="{FF2B5EF4-FFF2-40B4-BE49-F238E27FC236}">
                <a16:creationId xmlns:a16="http://schemas.microsoft.com/office/drawing/2014/main" id="{59CFF45C-0A2C-BA41-929D-21048526D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619250"/>
            <a:ext cx="1016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60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20693394-B32E-7143-9E71-864D4F17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6518" y="2688764"/>
            <a:ext cx="1066800" cy="1054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C55F6A-0ADA-B741-A3BD-45CE0A04EA75}"/>
              </a:ext>
            </a:extLst>
          </p:cNvPr>
          <p:cNvSpPr txBox="1"/>
          <p:nvPr/>
        </p:nvSpPr>
        <p:spPr>
          <a:xfrm>
            <a:off x="1133224" y="1275783"/>
            <a:ext cx="7343511" cy="130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 = A1 ^ A2 ^ A4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X2 = A1 ^ A2 ^ A3 ^ A4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8E149-3EF9-E34D-95A6-050145B5C430}"/>
              </a:ext>
            </a:extLst>
          </p:cNvPr>
          <p:cNvSpPr txBox="1"/>
          <p:nvPr/>
        </p:nvSpPr>
        <p:spPr>
          <a:xfrm>
            <a:off x="1140429" y="2998342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 ^ X2 = (A1 ^ A2 ^ A4)  ^ (A1 ^ A2 ^ A3 ^ A4)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D7ECD-5D6A-2C40-9513-933A1B0F48DC}"/>
              </a:ext>
            </a:extLst>
          </p:cNvPr>
          <p:cNvSpPr txBox="1"/>
          <p:nvPr/>
        </p:nvSpPr>
        <p:spPr>
          <a:xfrm>
            <a:off x="2462063" y="4044782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(A1 ^ A1) ^ (A2 ^ A2) ^ (A3) ^ (A4 ^ A4)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E109C-F8E9-2E45-A3C9-536F23BBEC45}"/>
              </a:ext>
            </a:extLst>
          </p:cNvPr>
          <p:cNvSpPr txBox="1"/>
          <p:nvPr/>
        </p:nvSpPr>
        <p:spPr>
          <a:xfrm>
            <a:off x="2462063" y="4860051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0 ^ 0 ^ A3 ^ 0  (∵</a:t>
            </a:r>
            <a:r>
              <a:rPr kumimoji="1" lang="ko-KR" altLang="en-US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</a:t>
            </a:r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 ^ A = 0)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032A2-FEA0-6B4E-8D79-5CD67D2E17C0}"/>
              </a:ext>
            </a:extLst>
          </p:cNvPr>
          <p:cNvSpPr txBox="1"/>
          <p:nvPr/>
        </p:nvSpPr>
        <p:spPr>
          <a:xfrm>
            <a:off x="2462063" y="5675320"/>
            <a:ext cx="88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= A3</a:t>
            </a:r>
            <a:endParaRPr kumimoji="1" lang="ko-KR" altLang="en-US" sz="28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F41453B-B985-694B-9DC4-E607FB886C5F}"/>
              </a:ext>
            </a:extLst>
          </p:cNvPr>
          <p:cNvCxnSpPr>
            <a:cxnSpLocks/>
          </p:cNvCxnSpPr>
          <p:nvPr/>
        </p:nvCxnSpPr>
        <p:spPr>
          <a:xfrm>
            <a:off x="2830772" y="3521562"/>
            <a:ext cx="2136644" cy="0"/>
          </a:xfrm>
          <a:prstGeom prst="line">
            <a:avLst/>
          </a:prstGeom>
          <a:ln w="34925">
            <a:solidFill>
              <a:srgbClr val="00C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1AF4467-23DC-7F4C-9E8C-99BE74CAB318}"/>
              </a:ext>
            </a:extLst>
          </p:cNvPr>
          <p:cNvCxnSpPr>
            <a:cxnSpLocks/>
          </p:cNvCxnSpPr>
          <p:nvPr/>
        </p:nvCxnSpPr>
        <p:spPr>
          <a:xfrm>
            <a:off x="5558317" y="3525567"/>
            <a:ext cx="2918418" cy="0"/>
          </a:xfrm>
          <a:prstGeom prst="line">
            <a:avLst/>
          </a:prstGeom>
          <a:ln w="34925">
            <a:solidFill>
              <a:srgbClr val="00C7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AE0E805-E210-4F41-84BA-7F2354F1A4B6}"/>
              </a:ext>
            </a:extLst>
          </p:cNvPr>
          <p:cNvCxnSpPr>
            <a:cxnSpLocks/>
          </p:cNvCxnSpPr>
          <p:nvPr/>
        </p:nvCxnSpPr>
        <p:spPr>
          <a:xfrm flipV="1">
            <a:off x="2892556" y="4150396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0A222A-08C8-1A4C-A179-B2942F96DF2F}"/>
              </a:ext>
            </a:extLst>
          </p:cNvPr>
          <p:cNvCxnSpPr>
            <a:cxnSpLocks/>
          </p:cNvCxnSpPr>
          <p:nvPr/>
        </p:nvCxnSpPr>
        <p:spPr>
          <a:xfrm flipV="1">
            <a:off x="4824329" y="4114121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4C96418-FC57-DE4F-8150-E2FFE0F5E101}"/>
              </a:ext>
            </a:extLst>
          </p:cNvPr>
          <p:cNvCxnSpPr>
            <a:cxnSpLocks/>
          </p:cNvCxnSpPr>
          <p:nvPr/>
        </p:nvCxnSpPr>
        <p:spPr>
          <a:xfrm flipV="1">
            <a:off x="7645788" y="4183461"/>
            <a:ext cx="1333455" cy="384541"/>
          </a:xfrm>
          <a:prstGeom prst="line">
            <a:avLst/>
          </a:prstGeom>
          <a:ln w="349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A094F1-ECAB-C149-B25C-BD50E67ADF07}"/>
              </a:ext>
            </a:extLst>
          </p:cNvPr>
          <p:cNvSpPr/>
          <p:nvPr/>
        </p:nvSpPr>
        <p:spPr>
          <a:xfrm>
            <a:off x="3999026" y="3511895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C78C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X1</a:t>
            </a:r>
            <a:endParaRPr lang="ko-KR" altLang="en-US" sz="1600" dirty="0">
              <a:solidFill>
                <a:srgbClr val="00C78C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DF66694-C396-BA4B-BBD6-0D77CC8EAAFF}"/>
              </a:ext>
            </a:extLst>
          </p:cNvPr>
          <p:cNvSpPr/>
          <p:nvPr/>
        </p:nvSpPr>
        <p:spPr>
          <a:xfrm>
            <a:off x="6879951" y="3495309"/>
            <a:ext cx="4235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600" dirty="0">
                <a:solidFill>
                  <a:srgbClr val="00C78C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X2</a:t>
            </a:r>
            <a:endParaRPr lang="ko-KR" altLang="en-US" sz="1600" dirty="0">
              <a:solidFill>
                <a:srgbClr val="00C7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7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B3945D-B971-6445-A7BE-74B40552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41" y="2086785"/>
            <a:ext cx="1794691" cy="1794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C4F761-DBED-2247-B4CC-822976D1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205" y="1948173"/>
            <a:ext cx="1885956" cy="1933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1B0BF-D651-FA48-B52E-5A3BDA88A8AB}"/>
              </a:ext>
            </a:extLst>
          </p:cNvPr>
          <p:cNvSpPr txBox="1"/>
          <p:nvPr/>
        </p:nvSpPr>
        <p:spPr>
          <a:xfrm>
            <a:off x="4197883" y="4197387"/>
            <a:ext cx="4314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Brave Tech </a:t>
            </a:r>
            <a:r>
              <a:rPr kumimoji="1" lang="en-US" altLang="ko-KR" sz="32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</a:t>
            </a:r>
            <a:r>
              <a:rPr kumimoji="1" lang="en" altLang="ko-KR" sz="32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nterview</a:t>
            </a:r>
            <a:endParaRPr kumimoji="1" lang="ko-KR" altLang="en-US" sz="32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0C5B-E1B1-A044-AD67-5E1851B769B4}"/>
              </a:ext>
            </a:extLst>
          </p:cNvPr>
          <p:cNvSpPr txBox="1"/>
          <p:nvPr/>
        </p:nvSpPr>
        <p:spPr>
          <a:xfrm>
            <a:off x="1925627" y="4859219"/>
            <a:ext cx="8340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핵심을 질문하다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 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그리고 용감하게 대답하다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. 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국내 </a:t>
            </a:r>
            <a:r>
              <a:rPr lang="en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IT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기업부터 실리콘밸리까지 </a:t>
            </a:r>
            <a:endParaRPr lang="en-US" altLang="ko-KR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"</a:t>
            </a:r>
            <a:r>
              <a:rPr lang="ko-KR" altLang="en-US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현직자가</a:t>
            </a:r>
            <a:r>
              <a:rPr lang="ko-KR" altLang="en-US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해설해주는 </a:t>
            </a:r>
            <a:r>
              <a:rPr lang="ko-KR" altLang="en-US" sz="20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기술면접</a:t>
            </a:r>
            <a:r>
              <a:rPr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"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2" name="그림 11" descr="광장이(가) 표시된 사진&#10;&#10;자동 생성된 설명">
            <a:extLst>
              <a:ext uri="{FF2B5EF4-FFF2-40B4-BE49-F238E27FC236}">
                <a16:creationId xmlns:a16="http://schemas.microsoft.com/office/drawing/2014/main" id="{CC8C5AB0-FF86-D442-9E25-612681272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6518" y="2688764"/>
            <a:ext cx="1066800" cy="1054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C2EF2-E38F-BA43-8E79-3CCFC035E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46893" y="1697445"/>
            <a:ext cx="368300" cy="35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E4DB91-2F99-DD48-BDAC-AAD03A6D4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46893" y="763276"/>
            <a:ext cx="584200" cy="596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9860E3-1638-BB48-9F8B-1F5BA8F22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93118" y="1926405"/>
            <a:ext cx="368300" cy="444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E0F08A5-8812-504A-A674-2B2712102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197758" y="2305224"/>
            <a:ext cx="685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90F83B5-ED49-9641-84FF-63B98243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-2177"/>
            <a:ext cx="6860177" cy="686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0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99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11</cp:revision>
  <dcterms:created xsi:type="dcterms:W3CDTF">2021-06-05T12:15:08Z</dcterms:created>
  <dcterms:modified xsi:type="dcterms:W3CDTF">2021-06-06T13:24:10Z</dcterms:modified>
</cp:coreProperties>
</file>