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DF90-A2C7-D649-9A17-27FB3BC3C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42B1A-0CD0-4B4E-BED1-26FCFDF8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5791-DE54-C84B-868B-63BA6061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B59E1-7108-EF44-B369-98B72E7F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FFA98-FD45-9547-84DD-3CE942E5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3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A7EE6-F1F9-0345-874E-E12FDA80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DCD35-558F-4241-969D-A7421F543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F54D8-C11C-EF49-AC4F-0D64AD6C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09D5A-8EB8-5548-8B6B-819BC222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7067F-36A3-2E49-A303-F03BAE3D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29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30542-DAD1-8141-9BE0-6D77E2473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F7261-9431-8844-BAD3-CE861F0A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72C81-A5ED-BB45-97F3-F273C305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54D43-3262-D64C-BEF7-E13A30E5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E85C8-2AB0-3E42-B780-AFC0B324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96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B0C3-32D1-E744-B08C-DABCE15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72FD8-F351-7143-AAE2-FFDC2211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F452B-3408-F247-B681-8B1DCEB7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741BA-C2C1-BD4C-A505-70B324BF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8A54D-6F5E-F948-BE68-9A6AE5F8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479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1D6CA-30D4-6145-942D-741814E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B7911-9D3C-5D4A-8F56-22A3F330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4D8CF-BA64-B34E-8D2D-C214B60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05730-92C6-8845-BA57-1EC46A16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BB92A-FA4D-6A47-9AAD-0B7D57CC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31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010B-D8CD-0744-99CC-82C48670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29E87-3CFC-5343-9596-1D64BFCF0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88DC4-ECCC-CB49-B080-AE3B914F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4E4E9-AC64-274E-8487-3DF5E177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BDCB6-79DB-1F48-968A-675D4860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7081B-4E6C-2A4D-8827-4EF40D3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16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FAD26-4D8F-B946-973D-5700EC02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39887-917F-DA41-9453-49FA3BC2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27165-676B-364A-8603-162333C36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5F780-9B65-2B49-8246-DA4F4CE7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97065F-880E-8848-9C5C-9D15E16F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B2D9F-66AC-7942-95F3-C79BF5E3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C97657-12B7-7145-B6B7-B6B4F3E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ADD36-9D56-394D-85DC-19FBDE19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5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1A3E-0402-B44E-93C6-89DF82A3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E7992-40C3-8447-AF68-489C625F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04B83-8EC4-104F-BDD7-7B30D244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79CB1-9EED-DD4E-9CF5-B773140F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02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0B2140-BA8B-304C-9BC1-E118836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D1477B-D7BA-B642-8350-5AEF3094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5295B-5728-3D41-84AE-147CE91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A2FF6-0A2C-A14B-BD2B-D45996C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D1248-6B65-2048-81A4-4DA15BB8F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0CA43-D785-8448-95AE-55A516D5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2DB70-B33D-BB4F-91AB-935E6C29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02E08-0803-E049-A1B0-FA91843C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897E8-FAB6-0546-90B5-AB8DC34B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559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F629-9246-2D40-A846-25EFED7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C56DCD-249D-BF43-B611-6ED7967BD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891AB-BCB4-5241-AB98-84B62E80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13940-990D-6E41-AD6B-7CD05DFE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C58D3-1BFA-0447-87CF-DD740ACB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93914-B15A-6A4A-86AF-BA9FEB54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2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9720F1-1009-FE44-9EB0-D1E336E3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97D0-A942-0345-BBAA-6CD189A7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1A5CA-D6DF-D742-B98D-B04597B6E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A8436-832F-F24B-B7A9-36C6F8E78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E802C-3561-CC44-8DE5-7DF2F3E5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90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565C-7C26-084E-AE8D-00FD0824A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" t="376" r="11549"/>
          <a:stretch/>
        </p:blipFill>
        <p:spPr bwMode="auto">
          <a:xfrm>
            <a:off x="1081708" y="934278"/>
            <a:ext cx="10028583" cy="478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36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2</cp:revision>
  <dcterms:created xsi:type="dcterms:W3CDTF">2021-06-16T13:52:51Z</dcterms:created>
  <dcterms:modified xsi:type="dcterms:W3CDTF">2021-06-16T13:53:46Z</dcterms:modified>
</cp:coreProperties>
</file>