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200" d="100"/>
          <a:sy n="200" d="100"/>
        </p:scale>
        <p:origin x="-3480" y="-1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3A4-2883-534B-8F37-4AEAACEAD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207BD-7AFF-B249-9398-2C2376299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CAA1D-9CCA-1E41-A086-C7EBDB2D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DAF9D-1B0E-BD4B-A691-52276581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9248-E47B-BA49-840B-F1756737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9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36744-B45D-FA44-827A-41AFC333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DB730-78E3-AC4C-B191-D989217EF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95A03-03C6-3549-8E96-018DF962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76C4B-E615-8F4D-8CEE-5C76D97F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D8B3D-03E2-3449-B8F9-07CB084E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D2CB2-E885-DA48-A48A-2343104BC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47641-8810-4842-BE29-C31C4340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94E74-DE6F-D04F-9689-FC3018B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D9D70-4117-DD4D-AF97-E18D20A7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66AFF-C17F-3840-B981-90678C0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85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49AD9-AA6E-AF47-AE44-4367F279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D28E9-ED3A-BB41-A20C-5EC3E165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9B2BE-02AA-D74C-8293-B30D0887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A07FD-2753-854B-88D0-3893495C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CC70E-F3E0-0D41-BF23-B54E420F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6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9F613-A664-EE45-9499-239A169A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61E5D-A920-9841-AF9A-8AAC76C6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11238-2EAE-6046-BCD3-E72B63D5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D5F69-8FA5-424C-973E-02E4737E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A35F7-CF7D-9641-8AA5-1DE7DE0E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5995-234C-B047-A022-4B04F190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8091D-B986-EF4A-9941-BF5EAA689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8D133-53E1-924C-ADF7-D6DC34D8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8D391-E8E5-7342-AAB7-E58A5CEA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A660A-C75E-EA45-9816-E143AE78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3E09E-CDA0-8D43-B82F-102C7EF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75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9944F-75C8-CB47-8D9E-3475AE22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F8706-91A3-5342-8D9D-21B4D409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C8CA3-9064-AA43-B600-F99123985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4D7BD6-83A6-5D4B-B71E-53F64A856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B8BB63-AA5B-6D4B-BB14-8BD17BFCD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064355-B827-3341-9D4A-5930A9D9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F88299-E855-DE45-A4B3-81D02AA4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E53B0-0ABF-3C4B-BA50-69835792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2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0146-08B8-6148-9470-FEA5A5FC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7BFEC-B6D1-704D-9378-BFE5F3BA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36C2F-8591-DA4E-9DF1-069F35F6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0DCE6-3CA5-084D-9B77-DEBE2798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277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185409-D472-574C-827F-D5076557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693BE-026B-FA45-A6B0-0C9367FF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992D2-2570-9C43-B3A8-671CA7E5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8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F52FE-3D69-C344-A29D-90CB8049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E4F8D-2959-3A41-9C14-05D1F06E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68E89-8EDE-DE43-B540-A33DBE7BF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0FD09-6590-1347-8DA3-7D36B102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5D9E5-68BE-2A4F-B762-6BAC3E27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79CE8-7828-7E4A-8215-304B486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3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72AC-3489-E045-ADBA-81048304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B1B138-1681-1845-A64D-739E32DC3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8DBB0-DAFA-744B-A9A3-72B99FB8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FCBDD-8FAD-4C41-9AF7-AB813FDC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B4481-47B9-AC49-B46F-6D788C5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7291C-3F9A-6745-A56B-49C4F81E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2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09FECA-1BE9-9C48-8F45-31DF9A8A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AB78D5-8C06-5A4C-87F4-828C4C3B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F34FA-D493-FE44-AE1A-653DA10C2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C1D8-1C9A-934F-B108-7327C10E6F2F}" type="datetimeFigureOut">
              <a:rPr kumimoji="1" lang="ko-KR" altLang="en-US" smtClean="0"/>
              <a:t>2021. 5. 2.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A519-9D2F-DC43-8F6E-F146ADF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617A6-16CD-CB49-BEC4-60FB86E8A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9BD6-B820-AC4A-99B0-ACBA75C31E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0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5A8640-BD50-5341-B919-AFA374F3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04" y="1393671"/>
            <a:ext cx="9272391" cy="37767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12CB61-E3D0-2046-8866-234B39F105E8}"/>
              </a:ext>
            </a:extLst>
          </p:cNvPr>
          <p:cNvSpPr/>
          <p:nvPr/>
        </p:nvSpPr>
        <p:spPr>
          <a:xfrm>
            <a:off x="4417355" y="4966528"/>
            <a:ext cx="2335427" cy="407773"/>
          </a:xfrm>
          <a:prstGeom prst="rect">
            <a:avLst/>
          </a:prstGeom>
          <a:solidFill>
            <a:srgbClr val="FEF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FC6B6F-C8BE-C74C-8805-103D55632607}"/>
              </a:ext>
            </a:extLst>
          </p:cNvPr>
          <p:cNvSpPr/>
          <p:nvPr/>
        </p:nvSpPr>
        <p:spPr>
          <a:xfrm>
            <a:off x="5053803" y="4959373"/>
            <a:ext cx="167416" cy="407773"/>
          </a:xfrm>
          <a:prstGeom prst="rect">
            <a:avLst/>
          </a:prstGeom>
          <a:solidFill>
            <a:srgbClr val="FEF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양쪽 모서리가 잘린 사각형 7">
            <a:extLst>
              <a:ext uri="{FF2B5EF4-FFF2-40B4-BE49-F238E27FC236}">
                <a16:creationId xmlns:a16="http://schemas.microsoft.com/office/drawing/2014/main" id="{035AEB94-9872-0B44-B1CB-29413CF979C1}"/>
              </a:ext>
            </a:extLst>
          </p:cNvPr>
          <p:cNvSpPr/>
          <p:nvPr/>
        </p:nvSpPr>
        <p:spPr>
          <a:xfrm>
            <a:off x="5048972" y="4846883"/>
            <a:ext cx="299247" cy="349227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EF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9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9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2021-05-02T04:50:16Z</dcterms:created>
  <dcterms:modified xsi:type="dcterms:W3CDTF">2021-05-02T05:03:26Z</dcterms:modified>
</cp:coreProperties>
</file>