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62"/>
    <p:restoredTop sz="96327"/>
  </p:normalViewPr>
  <p:slideViewPr>
    <p:cSldViewPr snapToGrid="0" snapToObjects="1">
      <p:cViewPr varScale="1">
        <p:scale>
          <a:sx n="164" d="100"/>
          <a:sy n="164" d="100"/>
        </p:scale>
        <p:origin x="192" y="4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FAFA4F-E32F-DE4B-92A4-1BE51B504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50D564D-FB5F-7A41-9844-85D677E5DC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50FEDD-75A3-3647-A361-11D3E6250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33F-C270-754F-A10F-439DDDFAE8A5}" type="datetimeFigureOut">
              <a:rPr kumimoji="1" lang="ko-KR" altLang="en-US" smtClean="0"/>
              <a:t>2021. 11. 21.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F81B3A-131C-DF4D-93D8-B2E776D09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F092C8-5C66-374F-A644-9B7188158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17148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E1D41E-4071-8C41-8889-3AEE1412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721F50-28FD-A743-A094-E19FEF60D6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197DA-CFAE-FB48-A695-032E5674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33F-C270-754F-A10F-439DDDFAE8A5}" type="datetimeFigureOut">
              <a:rPr kumimoji="1" lang="ko-KR" altLang="en-US" smtClean="0"/>
              <a:t>2021. 11. 21.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7EF896-3CF5-604C-8D18-C080D7FC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0B252-1EED-1840-A24D-5560003BB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2628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0242A9-E2C4-6B49-9F4D-A18067247E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F2E9C9-1F5F-8849-BE69-0F5606AFC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C68375-9F27-AF4C-BC7F-2A32BD38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33F-C270-754F-A10F-439DDDFAE8A5}" type="datetimeFigureOut">
              <a:rPr kumimoji="1" lang="ko-KR" altLang="en-US" smtClean="0"/>
              <a:t>2021. 11. 21.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EA8412-9958-BD44-9E66-DAB9A04CC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AFEA4-52F8-4C43-A709-CEAFE2497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64854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C1CCB-F171-F44D-A017-D97EA87AE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63A08DE-C9BE-2E47-A8BF-45CC45333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6352BC-D9B1-F841-8F92-7E70DC465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33F-C270-754F-A10F-439DDDFAE8A5}" type="datetimeFigureOut">
              <a:rPr kumimoji="1" lang="ko-KR" altLang="en-US" smtClean="0"/>
              <a:t>2021. 11. 21.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6E2050-22B9-7A41-99B9-6F72F0B17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E3B7CB-F7EE-654E-B04D-9304B394B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564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57E9FC-778B-AE49-8F5A-8193793AF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8F4EA3-C5BC-7D4D-82A7-34D9A520B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9AC9A3-26B9-954C-99B0-6C12FF0AF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33F-C270-754F-A10F-439DDDFAE8A5}" type="datetimeFigureOut">
              <a:rPr kumimoji="1" lang="ko-KR" altLang="en-US" smtClean="0"/>
              <a:t>2021. 11. 21.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F6BC9D-6804-4541-86D2-41CD12C58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83E67D-73D9-AE4A-A18F-D033E447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52427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1DEA15-B11A-A547-8989-D86E5CC1E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66B5AE-BE37-7E44-84FB-411FC45396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0F4B67-0989-654B-BEC5-291C85E6ED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7ABD95-7BE3-3045-9890-6F5164B3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33F-C270-754F-A10F-439DDDFAE8A5}" type="datetimeFigureOut">
              <a:rPr kumimoji="1" lang="ko-KR" altLang="en-US" smtClean="0"/>
              <a:t>2021. 11. 21.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A3609-989F-2F4B-A143-BDFE60EA2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C08ED5-033E-314B-B1DB-C766E5FFB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1895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7AB8EE-0689-F846-9C96-325D14622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CED15A-E74F-D448-8499-1372D98A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32E9136-EF3A-5C41-8C43-A47815605C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40C252E-8AA2-2A4D-8238-2141DDAC5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49F908-D740-5B45-8302-7F857BBBCF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D849675-AC1E-5D4F-92EB-84C691CF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33F-C270-754F-A10F-439DDDFAE8A5}" type="datetimeFigureOut">
              <a:rPr kumimoji="1" lang="ko-KR" altLang="en-US" smtClean="0"/>
              <a:t>2021. 11. 21.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8CE40E-6518-EA40-8EC1-3338FDBD2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DB821B-1E30-B245-916C-F71D1ECD6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120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669618-4218-084B-A2AB-A6AA1511D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4C81589-537F-E444-A745-4CA56D5B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33F-C270-754F-A10F-439DDDFAE8A5}" type="datetimeFigureOut">
              <a:rPr kumimoji="1" lang="ko-KR" altLang="en-US" smtClean="0"/>
              <a:t>2021. 11. 21.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90A881-F458-F447-BE08-EF1CEF8A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D72E16-EC3E-2949-85C8-EE47C12B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5235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BD333DC-49D7-5B4A-A671-961FC3E9F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33F-C270-754F-A10F-439DDDFAE8A5}" type="datetimeFigureOut">
              <a:rPr kumimoji="1" lang="ko-KR" altLang="en-US" smtClean="0"/>
              <a:t>2021. 11. 21.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6321DD4-6F99-294F-8111-86E754BDC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5B0A84-D37B-6140-ACC8-A65767090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58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8EB32-3B47-AF49-AA81-B75E33F2D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8F12C8-07E5-1B44-BA1E-CE5234A26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77A60E-AF26-E741-8CB7-41F789045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4416A0-FB39-3A49-A42C-D0796E593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33F-C270-754F-A10F-439DDDFAE8A5}" type="datetimeFigureOut">
              <a:rPr kumimoji="1" lang="ko-KR" altLang="en-US" smtClean="0"/>
              <a:t>2021. 11. 21.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3F535-8215-C74D-92D2-F1F4EAE2A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0D25D1-4033-1442-B0DA-CFBA8AF7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4851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E95251-7C0D-F848-AEC2-A303429DC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01AFB35-9D6E-E647-9734-28D3CAE425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46C054-C278-BE46-8C6B-FE370DE34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5CEC5A-0069-5F4C-946C-217AA2B3F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6A33F-C270-754F-A10F-439DDDFAE8A5}" type="datetimeFigureOut">
              <a:rPr kumimoji="1" lang="ko-KR" altLang="en-US" smtClean="0"/>
              <a:t>2021. 11. 21.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8EF46D-A805-064A-97EF-2280EE476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188E011-1203-444A-8511-16B3F59C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1433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3AC4D9F-14FE-C44B-8B03-9C0B1C331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DA1119-3DC7-B649-8632-F44D36B3D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844181-898E-1144-9A90-DC9D848D86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06A33F-C270-754F-A10F-439DDDFAE8A5}" type="datetimeFigureOut">
              <a:rPr kumimoji="1" lang="ko-KR" altLang="en-US" smtClean="0"/>
              <a:t>2021. 11. 21.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8DA906-016D-6E42-BEF5-C09DAABD9C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E95CC8-828D-AC47-8FD8-F4C4F3968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112F1B-7B9A-F04B-9D9B-39DE31E5A9C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6617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8CDEBBE-9AF3-064A-9981-44D10C9E8CE3}"/>
              </a:ext>
            </a:extLst>
          </p:cNvPr>
          <p:cNvSpPr/>
          <p:nvPr/>
        </p:nvSpPr>
        <p:spPr>
          <a:xfrm>
            <a:off x="878305" y="785662"/>
            <a:ext cx="10435389" cy="52866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F005896-C30E-1849-A757-6C70D730498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3391"/>
          <a:stretch/>
        </p:blipFill>
        <p:spPr>
          <a:xfrm>
            <a:off x="3537547" y="2779742"/>
            <a:ext cx="1462514" cy="11204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A3FDB5-15EA-8E46-9BC4-9E83BB40B6E4}"/>
              </a:ext>
            </a:extLst>
          </p:cNvPr>
          <p:cNvSpPr txBox="1"/>
          <p:nvPr/>
        </p:nvSpPr>
        <p:spPr>
          <a:xfrm>
            <a:off x="4746760" y="3429000"/>
            <a:ext cx="3320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800" b="1" dirty="0">
                <a:latin typeface="Noto Sans KR" panose="020B0500000000000000" pitchFamily="34" charset="-128"/>
                <a:ea typeface="Noto Sans KR" panose="020B0500000000000000" pitchFamily="34" charset="-128"/>
              </a:rPr>
              <a:t>문자열을 배열로 분리</a:t>
            </a:r>
          </a:p>
        </p:txBody>
      </p:sp>
      <p:sp>
        <p:nvSpPr>
          <p:cNvPr id="7" name="모서리가 둥근 직사각형 6">
            <a:extLst>
              <a:ext uri="{FF2B5EF4-FFF2-40B4-BE49-F238E27FC236}">
                <a16:creationId xmlns:a16="http://schemas.microsoft.com/office/drawing/2014/main" id="{664A0090-7A0B-DE4D-AC8A-FD9A063D5DA8}"/>
              </a:ext>
            </a:extLst>
          </p:cNvPr>
          <p:cNvSpPr/>
          <p:nvPr/>
        </p:nvSpPr>
        <p:spPr>
          <a:xfrm>
            <a:off x="4784338" y="2916782"/>
            <a:ext cx="1180226" cy="38770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dirty="0" err="1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완벽정리</a:t>
            </a:r>
            <a:endParaRPr kumimoji="1" lang="ko-KR" altLang="en-US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145D3F2-DC0C-BD42-89A9-EC24597A2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279"/>
            <a:ext cx="12192000" cy="605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395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01440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4</Words>
  <Application>Microsoft Macintosh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Noto Sans KR</vt:lpstr>
      <vt:lpstr>Noto Sans KR Medium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9</cp:revision>
  <dcterms:created xsi:type="dcterms:W3CDTF">2021-11-14T07:12:50Z</dcterms:created>
  <dcterms:modified xsi:type="dcterms:W3CDTF">2021-11-21T10:38:19Z</dcterms:modified>
</cp:coreProperties>
</file>