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49" d="100"/>
          <a:sy n="49" d="100"/>
        </p:scale>
        <p:origin x="3520" y="17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77F89-8F2F-4AD6-65CE-7DE239D6F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E08D4-23C9-4873-75CE-8020F1354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91CE6-A375-598D-928F-4E78D61F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B9A94-D35F-9953-5CC4-1410A903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35B31-00B8-C0D1-5607-498629FE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680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82F96C-7251-F39F-118A-4907B752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260EE-0AA8-520E-011E-6F058CAE3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0C246-652E-2945-F198-758B465A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EF652-906A-2D64-42E7-EE9824EA5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387EA-8F82-6026-7B62-5F2EBD270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1768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536F2-ED52-523E-42E0-D4A1E9059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D57F67-5C8D-7CAA-489A-992847D42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5789E-B57D-155F-FF7A-DC3C8843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FBE47-6D8C-AB27-53A4-1B552A58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B4453-69A1-3892-8003-13283BD2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703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31B1E-2A7D-6F3B-5977-D63BC293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7F7476-FDE3-9064-10D9-18B55B5B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872BE4-79CD-7115-BC15-D8313131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F87E80-A7F5-E90F-9385-19D7E8FEF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94D74-D50F-CD63-8F7B-5CE550A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647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308E2-F6DA-71A4-985B-C65A3269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AFDF9D-CD8F-E4F4-3159-9CCD17B22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DD5B2F-64C8-32F2-0A16-4393122B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93CD06-E898-D548-540A-F10482C4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E42C4-5334-F179-602C-1EE9AA64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648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DDE97-4312-B332-09E2-95AB4E4E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A636B7-6778-EDF2-FD58-05159DC74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E8A460-67AF-DE6A-1E24-7F46FFAA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D69E8-9ABD-6608-D258-5DF8388E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FF347-36B1-46A1-0464-382BCC0C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92C0E9-C2F0-6256-98B2-AD8636F9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2751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5B66A-E30E-5971-483F-265EED537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377D6-FC48-ADEA-3965-E6B66619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7CB5B-BF5A-528A-4F04-D1EE39816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5BA35D-DE7E-B932-960C-23A691A0E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7F281E-C601-328D-DF38-66CF5025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0D3C9E-93B9-854F-D95C-66DF413EB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019B20-D382-C4CD-7BD8-C25E15407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A4433-24D9-03B5-B379-6CDDE2D5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52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DB023-31F9-40D7-CE3B-2E81148A3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0D0C24-7B81-4483-50C0-88BA91FF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90F07B-AA31-E1A0-267C-1FBE7F3D5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535266-F5DF-67E1-8FF3-F94204C6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76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D1F310-DEC4-D608-124A-828881FDC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92511C-D68B-EA5C-1E54-6825C842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224FC-4EE5-DF45-17D9-B1991C7A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447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9231B2-4426-7AB1-7886-4AB97A02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C5184-2EA0-E60F-1EF3-5E0FC696B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8AD805-9823-035D-2B31-57D42D0E5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542EE9-B560-9506-48C6-EBF53FCBB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9468F-065C-CC9F-EAB9-4D1D38CB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6BB703-316D-82FA-A85C-411E7CA1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535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0FF61-EFE2-0AD5-DAD2-2C219672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B2F2B2-2F34-8344-EBBC-881501B00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09B63-F6D4-D888-8F4F-D92D9D3F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C2B2CC-0503-425F-8005-F6E44171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3AC0CB-49F1-A4E1-F893-9365D96F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2BA34-FFA8-BBD6-C013-ED871EB0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29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7492EF-F22F-F660-62C6-83AA672AD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291B0D-985E-F853-7A5E-1A92A697E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1EF583-223B-9CC2-769A-4086A89A6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E0A532-D1B6-B145-BCDB-589D6C7BFFB6}" type="datetimeFigureOut">
              <a:rPr kumimoji="1" lang="ko-KR" altLang="en-US" smtClean="0"/>
              <a:t>2025. 10. 4.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1A15AB-EF95-E471-CEFB-453C0531E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73403-596C-5C20-4F2F-C59BC165D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A37A6-55A0-BF4D-B80F-F5FE7674564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43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abiosoft/colima: Container runtimes on macOS (and Linux) with  minimal setup">
            <a:extLst>
              <a:ext uri="{FF2B5EF4-FFF2-40B4-BE49-F238E27FC236}">
                <a16:creationId xmlns:a16="http://schemas.microsoft.com/office/drawing/2014/main" id="{D203B18F-E8AD-1CBF-09F5-A97E43B6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55" y="1952896"/>
            <a:ext cx="5381898" cy="2690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ple - 나무위키">
            <a:extLst>
              <a:ext uri="{FF2B5EF4-FFF2-40B4-BE49-F238E27FC236}">
                <a16:creationId xmlns:a16="http://schemas.microsoft.com/office/drawing/2014/main" id="{2983E7D8-500F-D263-17BA-36DF44B31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073" y="4379095"/>
            <a:ext cx="829854" cy="102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4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고언약</dc:creator>
  <cp:lastModifiedBy>고언약</cp:lastModifiedBy>
  <cp:revision>1</cp:revision>
  <dcterms:created xsi:type="dcterms:W3CDTF">2025-10-04T04:48:29Z</dcterms:created>
  <dcterms:modified xsi:type="dcterms:W3CDTF">2025-10-04T04:49:10Z</dcterms:modified>
</cp:coreProperties>
</file>